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handoutMasterIdLst>
    <p:handoutMasterId r:id="rId4"/>
  </p:handoutMasterIdLst>
  <p:sldIdLst>
    <p:sldId id="259" r:id="rId2"/>
  </p:sldIdLst>
  <p:sldSz cx="43891200" cy="32918400"/>
  <p:notesSz cx="6953250" cy="9239250"/>
  <p:embeddedFontLst>
    <p:embeddedFont>
      <p:font typeface="Calibri" panose="020F0502020204030204" pitchFamily="34" charset="0"/>
      <p:regular r:id="rId5"/>
      <p:bold r:id="rId6"/>
      <p:italic r:id="rId7"/>
      <p:boldItalic r:id="rId8"/>
    </p:embeddedFont>
    <p:embeddedFont>
      <p:font typeface="Nunito" pitchFamily="2"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
      <p:font typeface="Segoe UI Variable Text Semibold" pitchFamily="2" charset="0"/>
      <p:bold r:id="rId17"/>
    </p:embeddedFont>
  </p:embeddedFontLst>
  <p:custDataLst>
    <p:tags r:id="rId18"/>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51CAA-1517-45FD-8974-093FA73D418A}" v="65" dt="2023-12-05T02:41:57.6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658" autoAdjust="0"/>
    <p:restoredTop sz="95915" autoAdjust="0"/>
  </p:normalViewPr>
  <p:slideViewPr>
    <p:cSldViewPr>
      <p:cViewPr>
        <p:scale>
          <a:sx n="33" d="100"/>
          <a:sy n="33" d="100"/>
        </p:scale>
        <p:origin x="-1940" y="-1460"/>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ags" Target="tags/tag1.xml"/><Relationship Id="rId3" Type="http://schemas.openxmlformats.org/officeDocument/2006/relationships/notesMaster" Target="notesMasters/notesMaster1.xml"/><Relationship Id="rId21" Type="http://schemas.openxmlformats.org/officeDocument/2006/relationships/viewProps" Target="view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microsoft.com/office/2016/11/relationships/changesInfo" Target="changesInfos/changesInfo1.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tableStyles" Target="tableStyles.xml"/><Relationship Id="rId10" Type="http://schemas.openxmlformats.org/officeDocument/2006/relationships/font" Target="fonts/font6.fntdata"/><Relationship Id="rId19"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Luke" userId="c724843c-8dad-441a-bcf7-55f37c337b99" providerId="ADAL" clId="{4FD51CAA-1517-45FD-8974-093FA73D418A}"/>
    <pc:docChg chg="undo custSel modSld">
      <pc:chgData name="Russell, Luke" userId="c724843c-8dad-441a-bcf7-55f37c337b99" providerId="ADAL" clId="{4FD51CAA-1517-45FD-8974-093FA73D418A}" dt="2023-12-05T03:07:46.078" v="7738" actId="1076"/>
      <pc:docMkLst>
        <pc:docMk/>
      </pc:docMkLst>
      <pc:sldChg chg="addSp delSp modSp mod modNotesTx">
        <pc:chgData name="Russell, Luke" userId="c724843c-8dad-441a-bcf7-55f37c337b99" providerId="ADAL" clId="{4FD51CAA-1517-45FD-8974-093FA73D418A}" dt="2023-12-05T03:07:46.078" v="7738" actId="1076"/>
        <pc:sldMkLst>
          <pc:docMk/>
          <pc:sldMk cId="0" sldId="259"/>
        </pc:sldMkLst>
        <pc:spChg chg="mod">
          <ac:chgData name="Russell, Luke" userId="c724843c-8dad-441a-bcf7-55f37c337b99" providerId="ADAL" clId="{4FD51CAA-1517-45FD-8974-093FA73D418A}" dt="2023-12-05T02:41:57.689" v="7443" actId="1076"/>
          <ac:spMkLst>
            <pc:docMk/>
            <pc:sldMk cId="0" sldId="259"/>
            <ac:spMk id="2" creationId="{49EE09C6-DA3F-E67B-2375-B8CA3C514D73}"/>
          </ac:spMkLst>
        </pc:spChg>
        <pc:spChg chg="add mod">
          <ac:chgData name="Russell, Luke" userId="c724843c-8dad-441a-bcf7-55f37c337b99" providerId="ADAL" clId="{4FD51CAA-1517-45FD-8974-093FA73D418A}" dt="2023-12-05T03:01:17.630" v="7734" actId="14100"/>
          <ac:spMkLst>
            <pc:docMk/>
            <pc:sldMk cId="0" sldId="259"/>
            <ac:spMk id="8" creationId="{275F86E4-654E-3BAF-48D0-E8D04373E73D}"/>
          </ac:spMkLst>
        </pc:spChg>
        <pc:spChg chg="add mod">
          <ac:chgData name="Russell, Luke" userId="c724843c-8dad-441a-bcf7-55f37c337b99" providerId="ADAL" clId="{4FD51CAA-1517-45FD-8974-093FA73D418A}" dt="2023-12-05T01:57:03.196" v="6416" actId="20577"/>
          <ac:spMkLst>
            <pc:docMk/>
            <pc:sldMk cId="0" sldId="259"/>
            <ac:spMk id="9" creationId="{0D8C4294-E287-7DEF-D514-9BD3A6D29309}"/>
          </ac:spMkLst>
        </pc:spChg>
        <pc:spChg chg="add mod">
          <ac:chgData name="Russell, Luke" userId="c724843c-8dad-441a-bcf7-55f37c337b99" providerId="ADAL" clId="{4FD51CAA-1517-45FD-8974-093FA73D418A}" dt="2023-12-05T02:09:29.754" v="6718" actId="20577"/>
          <ac:spMkLst>
            <pc:docMk/>
            <pc:sldMk cId="0" sldId="259"/>
            <ac:spMk id="10" creationId="{FD901A32-237D-0017-5B93-B14BF96C262D}"/>
          </ac:spMkLst>
        </pc:spChg>
        <pc:spChg chg="add mod">
          <ac:chgData name="Russell, Luke" userId="c724843c-8dad-441a-bcf7-55f37c337b99" providerId="ADAL" clId="{4FD51CAA-1517-45FD-8974-093FA73D418A}" dt="2023-12-05T02:41:57.689" v="7443" actId="1076"/>
          <ac:spMkLst>
            <pc:docMk/>
            <pc:sldMk cId="0" sldId="259"/>
            <ac:spMk id="11" creationId="{BF52D9F6-0406-8BFF-2429-D8B29F0F7544}"/>
          </ac:spMkLst>
        </pc:spChg>
        <pc:spChg chg="add mod">
          <ac:chgData name="Russell, Luke" userId="c724843c-8dad-441a-bcf7-55f37c337b99" providerId="ADAL" clId="{4FD51CAA-1517-45FD-8974-093FA73D418A}" dt="2023-12-05T02:41:57.689" v="7443" actId="1076"/>
          <ac:spMkLst>
            <pc:docMk/>
            <pc:sldMk cId="0" sldId="259"/>
            <ac:spMk id="12" creationId="{C33D8D99-2B93-9B6D-04FD-890C5DC57CF5}"/>
          </ac:spMkLst>
        </pc:spChg>
        <pc:spChg chg="add mod">
          <ac:chgData name="Russell, Luke" userId="c724843c-8dad-441a-bcf7-55f37c337b99" providerId="ADAL" clId="{4FD51CAA-1517-45FD-8974-093FA73D418A}" dt="2023-12-05T02:52:29.879" v="7667" actId="20577"/>
          <ac:spMkLst>
            <pc:docMk/>
            <pc:sldMk cId="0" sldId="259"/>
            <ac:spMk id="13" creationId="{A6D681B5-D631-22B0-5B08-47C0D0DD308C}"/>
          </ac:spMkLst>
        </pc:spChg>
        <pc:spChg chg="mod">
          <ac:chgData name="Russell, Luke" userId="c724843c-8dad-441a-bcf7-55f37c337b99" providerId="ADAL" clId="{4FD51CAA-1517-45FD-8974-093FA73D418A}" dt="2023-12-04T23:57:57.414" v="6251" actId="14100"/>
          <ac:spMkLst>
            <pc:docMk/>
            <pc:sldMk cId="0" sldId="259"/>
            <ac:spMk id="14" creationId="{9D8D6DDF-7F45-2A2C-0C7A-248631E3E2D6}"/>
          </ac:spMkLst>
        </pc:spChg>
        <pc:spChg chg="mod">
          <ac:chgData name="Russell, Luke" userId="c724843c-8dad-441a-bcf7-55f37c337b99" providerId="ADAL" clId="{4FD51CAA-1517-45FD-8974-093FA73D418A}" dt="2023-12-04T23:58:41.290" v="6259" actId="1076"/>
          <ac:spMkLst>
            <pc:docMk/>
            <pc:sldMk cId="0" sldId="259"/>
            <ac:spMk id="15" creationId="{A69C824C-9100-6FA1-48FB-DBB530FA726A}"/>
          </ac:spMkLst>
        </pc:spChg>
        <pc:spChg chg="add mod">
          <ac:chgData name="Russell, Luke" userId="c724843c-8dad-441a-bcf7-55f37c337b99" providerId="ADAL" clId="{4FD51CAA-1517-45FD-8974-093FA73D418A}" dt="2023-12-05T01:40:34.493" v="6355" actId="571"/>
          <ac:spMkLst>
            <pc:docMk/>
            <pc:sldMk cId="0" sldId="259"/>
            <ac:spMk id="16" creationId="{3E1D3357-8579-583B-6EB8-D926A2E91B6B}"/>
          </ac:spMkLst>
        </pc:spChg>
        <pc:spChg chg="mod">
          <ac:chgData name="Russell, Luke" userId="c724843c-8dad-441a-bcf7-55f37c337b99" providerId="ADAL" clId="{4FD51CAA-1517-45FD-8974-093FA73D418A}" dt="2023-12-05T03:04:03.048" v="7737" actId="1076"/>
          <ac:spMkLst>
            <pc:docMk/>
            <pc:sldMk cId="0" sldId="259"/>
            <ac:spMk id="17" creationId="{B2C25681-95AF-45D0-852E-DC3E00E2FDFE}"/>
          </ac:spMkLst>
        </pc:spChg>
        <pc:spChg chg="add mod">
          <ac:chgData name="Russell, Luke" userId="c724843c-8dad-441a-bcf7-55f37c337b99" providerId="ADAL" clId="{4FD51CAA-1517-45FD-8974-093FA73D418A}" dt="2023-12-05T01:40:34.493" v="6355" actId="571"/>
          <ac:spMkLst>
            <pc:docMk/>
            <pc:sldMk cId="0" sldId="259"/>
            <ac:spMk id="18" creationId="{A9B9BDC3-E2FE-94BB-B9E1-8B10A52277E9}"/>
          </ac:spMkLst>
        </pc:spChg>
        <pc:spChg chg="mod">
          <ac:chgData name="Russell, Luke" userId="c724843c-8dad-441a-bcf7-55f37c337b99" providerId="ADAL" clId="{4FD51CAA-1517-45FD-8974-093FA73D418A}" dt="2023-12-05T02:41:57.689" v="7443" actId="1076"/>
          <ac:spMkLst>
            <pc:docMk/>
            <pc:sldMk cId="0" sldId="259"/>
            <ac:spMk id="19" creationId="{CC5F2601-3472-4441-8610-673ACB878A1B}"/>
          </ac:spMkLst>
        </pc:spChg>
        <pc:spChg chg="mod">
          <ac:chgData name="Russell, Luke" userId="c724843c-8dad-441a-bcf7-55f37c337b99" providerId="ADAL" clId="{4FD51CAA-1517-45FD-8974-093FA73D418A}" dt="2023-12-05T02:41:57.689" v="7443" actId="1076"/>
          <ac:spMkLst>
            <pc:docMk/>
            <pc:sldMk cId="0" sldId="259"/>
            <ac:spMk id="20" creationId="{F8160BCC-36FC-4419-BD0D-F8E0CD69D3FC}"/>
          </ac:spMkLst>
        </pc:spChg>
        <pc:spChg chg="mod">
          <ac:chgData name="Russell, Luke" userId="c724843c-8dad-441a-bcf7-55f37c337b99" providerId="ADAL" clId="{4FD51CAA-1517-45FD-8974-093FA73D418A}" dt="2023-12-05T02:41:31.404" v="7442" actId="14100"/>
          <ac:spMkLst>
            <pc:docMk/>
            <pc:sldMk cId="0" sldId="259"/>
            <ac:spMk id="21" creationId="{101B52F1-D8CA-4741-B86D-98C03F645847}"/>
          </ac:spMkLst>
        </pc:spChg>
        <pc:spChg chg="mod">
          <ac:chgData name="Russell, Luke" userId="c724843c-8dad-441a-bcf7-55f37c337b99" providerId="ADAL" clId="{4FD51CAA-1517-45FD-8974-093FA73D418A}" dt="2023-12-05T03:01:12.572" v="7733" actId="1076"/>
          <ac:spMkLst>
            <pc:docMk/>
            <pc:sldMk cId="0" sldId="259"/>
            <ac:spMk id="22" creationId="{911E8223-4617-4E14-85CC-64FBEF860AEB}"/>
          </ac:spMkLst>
        </pc:spChg>
        <pc:spChg chg="add mod">
          <ac:chgData name="Russell, Luke" userId="c724843c-8dad-441a-bcf7-55f37c337b99" providerId="ADAL" clId="{4FD51CAA-1517-45FD-8974-093FA73D418A}" dt="2023-12-05T02:40:28.249" v="7439" actId="14100"/>
          <ac:spMkLst>
            <pc:docMk/>
            <pc:sldMk cId="0" sldId="259"/>
            <ac:spMk id="23" creationId="{257F4503-8ED0-BC79-FC24-88A71BA4922F}"/>
          </ac:spMkLst>
        </pc:spChg>
        <pc:spChg chg="add mod ord">
          <ac:chgData name="Russell, Luke" userId="c724843c-8dad-441a-bcf7-55f37c337b99" providerId="ADAL" clId="{4FD51CAA-1517-45FD-8974-093FA73D418A}" dt="2023-12-05T02:38:42.948" v="7433" actId="14100"/>
          <ac:spMkLst>
            <pc:docMk/>
            <pc:sldMk cId="0" sldId="259"/>
            <ac:spMk id="24" creationId="{21AC166F-9C92-A328-5238-AC00077649C1}"/>
          </ac:spMkLst>
        </pc:spChg>
        <pc:spChg chg="add mod">
          <ac:chgData name="Russell, Luke" userId="c724843c-8dad-441a-bcf7-55f37c337b99" providerId="ADAL" clId="{4FD51CAA-1517-45FD-8974-093FA73D418A}" dt="2023-12-05T02:10:36.587" v="6777" actId="403"/>
          <ac:spMkLst>
            <pc:docMk/>
            <pc:sldMk cId="0" sldId="259"/>
            <ac:spMk id="26" creationId="{661888F4-B723-4078-80C9-A97A98B63106}"/>
          </ac:spMkLst>
        </pc:spChg>
        <pc:spChg chg="mod">
          <ac:chgData name="Russell, Luke" userId="c724843c-8dad-441a-bcf7-55f37c337b99" providerId="ADAL" clId="{4FD51CAA-1517-45FD-8974-093FA73D418A}" dt="2023-12-05T02:41:57.689" v="7443" actId="1076"/>
          <ac:spMkLst>
            <pc:docMk/>
            <pc:sldMk cId="0" sldId="259"/>
            <ac:spMk id="27" creationId="{9E369C6D-A264-4B89-931F-14FD6655F2D2}"/>
          </ac:spMkLst>
        </pc:spChg>
        <pc:spChg chg="mod">
          <ac:chgData name="Russell, Luke" userId="c724843c-8dad-441a-bcf7-55f37c337b99" providerId="ADAL" clId="{4FD51CAA-1517-45FD-8974-093FA73D418A}" dt="2023-12-04T23:58:11.784" v="6254" actId="14100"/>
          <ac:spMkLst>
            <pc:docMk/>
            <pc:sldMk cId="0" sldId="259"/>
            <ac:spMk id="32" creationId="{8A36DE9E-ADA7-4B49-A36B-D777D03B40F4}"/>
          </ac:spMkLst>
        </pc:spChg>
        <pc:spChg chg="mod">
          <ac:chgData name="Russell, Luke" userId="c724843c-8dad-441a-bcf7-55f37c337b99" providerId="ADAL" clId="{4FD51CAA-1517-45FD-8974-093FA73D418A}" dt="2023-12-05T02:48:06.591" v="7447" actId="404"/>
          <ac:spMkLst>
            <pc:docMk/>
            <pc:sldMk cId="0" sldId="259"/>
            <ac:spMk id="33" creationId="{AD61A419-7763-464E-BEFD-5783756FD735}"/>
          </ac:spMkLst>
        </pc:spChg>
        <pc:spChg chg="add del mod">
          <ac:chgData name="Russell, Luke" userId="c724843c-8dad-441a-bcf7-55f37c337b99" providerId="ADAL" clId="{4FD51CAA-1517-45FD-8974-093FA73D418A}" dt="2023-12-01T23:50:59.032" v="2513" actId="478"/>
          <ac:spMkLst>
            <pc:docMk/>
            <pc:sldMk cId="0" sldId="259"/>
            <ac:spMk id="45" creationId="{C5D8EA91-A4D1-F9BD-B5FC-C2B8824FF632}"/>
          </ac:spMkLst>
        </pc:spChg>
        <pc:spChg chg="mod">
          <ac:chgData name="Russell, Luke" userId="c724843c-8dad-441a-bcf7-55f37c337b99" providerId="ADAL" clId="{4FD51CAA-1517-45FD-8974-093FA73D418A}" dt="2023-12-05T02:41:57.689" v="7443" actId="1076"/>
          <ac:spMkLst>
            <pc:docMk/>
            <pc:sldMk cId="0" sldId="259"/>
            <ac:spMk id="48" creationId="{6A0D303C-BC2E-4D27-8DCB-AFFC83235B99}"/>
          </ac:spMkLst>
        </pc:spChg>
        <pc:spChg chg="mod">
          <ac:chgData name="Russell, Luke" userId="c724843c-8dad-441a-bcf7-55f37c337b99" providerId="ADAL" clId="{4FD51CAA-1517-45FD-8974-093FA73D418A}" dt="2023-12-05T02:41:57.689" v="7443" actId="1076"/>
          <ac:spMkLst>
            <pc:docMk/>
            <pc:sldMk cId="0" sldId="259"/>
            <ac:spMk id="49" creationId="{DEA09F5A-1661-4BDF-A2DF-89252468F52D}"/>
          </ac:spMkLst>
        </pc:spChg>
        <pc:spChg chg="mod">
          <ac:chgData name="Russell, Luke" userId="c724843c-8dad-441a-bcf7-55f37c337b99" providerId="ADAL" clId="{4FD51CAA-1517-45FD-8974-093FA73D418A}" dt="2023-12-05T02:41:57.689" v="7443" actId="1076"/>
          <ac:spMkLst>
            <pc:docMk/>
            <pc:sldMk cId="0" sldId="259"/>
            <ac:spMk id="54" creationId="{78FB01C1-373E-4866-BF69-4540A0DE8387}"/>
          </ac:spMkLst>
        </pc:spChg>
        <pc:spChg chg="mod">
          <ac:chgData name="Russell, Luke" userId="c724843c-8dad-441a-bcf7-55f37c337b99" providerId="ADAL" clId="{4FD51CAA-1517-45FD-8974-093FA73D418A}" dt="2023-12-05T02:41:57.689" v="7443" actId="1076"/>
          <ac:spMkLst>
            <pc:docMk/>
            <pc:sldMk cId="0" sldId="259"/>
            <ac:spMk id="241" creationId="{289F4C29-97DA-4889-85D4-4718B5EF9EE5}"/>
          </ac:spMkLst>
        </pc:spChg>
        <pc:spChg chg="add del mod">
          <ac:chgData name="Russell, Luke" userId="c724843c-8dad-441a-bcf7-55f37c337b99" providerId="ADAL" clId="{4FD51CAA-1517-45FD-8974-093FA73D418A}" dt="2023-12-05T02:10:32.344" v="6776" actId="403"/>
          <ac:spMkLst>
            <pc:docMk/>
            <pc:sldMk cId="0" sldId="259"/>
            <ac:spMk id="249" creationId="{E7F5A37C-2B6C-4404-91FF-0640D04BD011}"/>
          </ac:spMkLst>
        </pc:spChg>
        <pc:spChg chg="mod">
          <ac:chgData name="Russell, Luke" userId="c724843c-8dad-441a-bcf7-55f37c337b99" providerId="ADAL" clId="{4FD51CAA-1517-45FD-8974-093FA73D418A}" dt="2023-12-05T02:52:22.317" v="7653" actId="20577"/>
          <ac:spMkLst>
            <pc:docMk/>
            <pc:sldMk cId="0" sldId="259"/>
            <ac:spMk id="306" creationId="{52719D96-727F-42F6-8B2A-AA919B98673D}"/>
          </ac:spMkLst>
        </pc:spChg>
        <pc:spChg chg="add mod ord">
          <ac:chgData name="Russell, Luke" userId="c724843c-8dad-441a-bcf7-55f37c337b99" providerId="ADAL" clId="{4FD51CAA-1517-45FD-8974-093FA73D418A}" dt="2023-12-05T02:49:18.320" v="7454" actId="14100"/>
          <ac:spMkLst>
            <pc:docMk/>
            <pc:sldMk cId="0" sldId="259"/>
            <ac:spMk id="1032" creationId="{3DF6DC17-02FD-9655-DF80-4B247AD28244}"/>
          </ac:spMkLst>
        </pc:spChg>
        <pc:spChg chg="add mod ord">
          <ac:chgData name="Russell, Luke" userId="c724843c-8dad-441a-bcf7-55f37c337b99" providerId="ADAL" clId="{4FD51CAA-1517-45FD-8974-093FA73D418A}" dt="2023-12-05T02:56:05.941" v="7729" actId="14100"/>
          <ac:spMkLst>
            <pc:docMk/>
            <pc:sldMk cId="0" sldId="259"/>
            <ac:spMk id="1033" creationId="{9F1E9A4F-591A-E98F-6FC1-BB8C67D077EE}"/>
          </ac:spMkLst>
        </pc:spChg>
        <pc:spChg chg="mod">
          <ac:chgData name="Russell, Luke" userId="c724843c-8dad-441a-bcf7-55f37c337b99" providerId="ADAL" clId="{4FD51CAA-1517-45FD-8974-093FA73D418A}" dt="2023-12-05T02:41:57.689" v="7443" actId="1076"/>
          <ac:spMkLst>
            <pc:docMk/>
            <pc:sldMk cId="0" sldId="259"/>
            <ac:spMk id="2155" creationId="{00000000-0000-0000-0000-000000000000}"/>
          </ac:spMkLst>
        </pc:spChg>
        <pc:graphicFrameChg chg="mod modGraphic">
          <ac:chgData name="Russell, Luke" userId="c724843c-8dad-441a-bcf7-55f37c337b99" providerId="ADAL" clId="{4FD51CAA-1517-45FD-8974-093FA73D418A}" dt="2023-12-05T03:07:46.078" v="7738" actId="1076"/>
          <ac:graphicFrameMkLst>
            <pc:docMk/>
            <pc:sldMk cId="0" sldId="259"/>
            <ac:graphicFrameMk id="6" creationId="{80CC2F95-5F38-A8E0-630B-8541D09BE1C8}"/>
          </ac:graphicFrameMkLst>
        </pc:graphicFrameChg>
        <pc:graphicFrameChg chg="add del">
          <ac:chgData name="Russell, Luke" userId="c724843c-8dad-441a-bcf7-55f37c337b99" providerId="ADAL" clId="{4FD51CAA-1517-45FD-8974-093FA73D418A}" dt="2023-11-30T07:10:32.302" v="790"/>
          <ac:graphicFrameMkLst>
            <pc:docMk/>
            <pc:sldMk cId="0" sldId="259"/>
            <ac:graphicFrameMk id="24" creationId="{47B13C02-B68B-E9AF-CB43-E256363BE683}"/>
          </ac:graphicFrameMkLst>
        </pc:graphicFrameChg>
        <pc:picChg chg="add del mod">
          <ac:chgData name="Russell, Luke" userId="c724843c-8dad-441a-bcf7-55f37c337b99" providerId="ADAL" clId="{4FD51CAA-1517-45FD-8974-093FA73D418A}" dt="2023-11-29T06:58:31.978" v="14" actId="478"/>
          <ac:picMkLst>
            <pc:docMk/>
            <pc:sldMk cId="0" sldId="259"/>
            <ac:picMk id="4" creationId="{17A5BAA9-7C76-F3A8-845D-14C30BD3B6EF}"/>
          </ac:picMkLst>
        </pc:picChg>
        <pc:picChg chg="add del mod modCrop">
          <ac:chgData name="Russell, Luke" userId="c724843c-8dad-441a-bcf7-55f37c337b99" providerId="ADAL" clId="{4FD51CAA-1517-45FD-8974-093FA73D418A}" dt="2023-12-01T00:43:57.048" v="2340" actId="478"/>
          <ac:picMkLst>
            <pc:docMk/>
            <pc:sldMk cId="0" sldId="259"/>
            <ac:picMk id="4" creationId="{742A464D-221C-46A7-9150-8EE456ECA0F1}"/>
          </ac:picMkLst>
        </pc:picChg>
        <pc:picChg chg="add mod">
          <ac:chgData name="Russell, Luke" userId="c724843c-8dad-441a-bcf7-55f37c337b99" providerId="ADAL" clId="{4FD51CAA-1517-45FD-8974-093FA73D418A}" dt="2023-12-05T02:48:10.440" v="7448" actId="1076"/>
          <ac:picMkLst>
            <pc:docMk/>
            <pc:sldMk cId="0" sldId="259"/>
            <ac:picMk id="7" creationId="{DB9D363D-DD25-0438-264F-6961CDFFF513}"/>
          </ac:picMkLst>
        </pc:picChg>
        <pc:picChg chg="add del mod modCrop">
          <ac:chgData name="Russell, Luke" userId="c724843c-8dad-441a-bcf7-55f37c337b99" providerId="ADAL" clId="{4FD51CAA-1517-45FD-8974-093FA73D418A}" dt="2023-12-01T00:43:57.048" v="2340" actId="478"/>
          <ac:picMkLst>
            <pc:docMk/>
            <pc:sldMk cId="0" sldId="259"/>
            <ac:picMk id="8" creationId="{1F0C92F4-E4E6-D141-A7EA-DF4B6EF40ECC}"/>
          </ac:picMkLst>
        </pc:picChg>
        <pc:picChg chg="add del mod">
          <ac:chgData name="Russell, Luke" userId="c724843c-8dad-441a-bcf7-55f37c337b99" providerId="ADAL" clId="{4FD51CAA-1517-45FD-8974-093FA73D418A}" dt="2023-11-29T06:58:31.978" v="14" actId="478"/>
          <ac:picMkLst>
            <pc:docMk/>
            <pc:sldMk cId="0" sldId="259"/>
            <ac:picMk id="8" creationId="{2050CF11-B7A2-DD51-AB48-9E1616B626EC}"/>
          </ac:picMkLst>
        </pc:picChg>
        <pc:picChg chg="add del mod modCrop">
          <ac:chgData name="Russell, Luke" userId="c724843c-8dad-441a-bcf7-55f37c337b99" providerId="ADAL" clId="{4FD51CAA-1517-45FD-8974-093FA73D418A}" dt="2023-12-01T23:57:56.543" v="2514" actId="478"/>
          <ac:picMkLst>
            <pc:docMk/>
            <pc:sldMk cId="0" sldId="259"/>
            <ac:picMk id="9" creationId="{912A89F5-E8AD-D2E9-2343-472517A3CAEF}"/>
          </ac:picMkLst>
        </pc:picChg>
        <pc:picChg chg="del">
          <ac:chgData name="Russell, Luke" userId="c724843c-8dad-441a-bcf7-55f37c337b99" providerId="ADAL" clId="{4FD51CAA-1517-45FD-8974-093FA73D418A}" dt="2023-11-30T07:09:19.890" v="772" actId="478"/>
          <ac:picMkLst>
            <pc:docMk/>
            <pc:sldMk cId="0" sldId="259"/>
            <ac:picMk id="10" creationId="{F08F1C18-DB36-9AE2-2DF5-A02DB96DF43F}"/>
          </ac:picMkLst>
        </pc:picChg>
        <pc:picChg chg="add del mod">
          <ac:chgData name="Russell, Luke" userId="c724843c-8dad-441a-bcf7-55f37c337b99" providerId="ADAL" clId="{4FD51CAA-1517-45FD-8974-093FA73D418A}" dt="2023-11-29T06:58:31.978" v="14" actId="478"/>
          <ac:picMkLst>
            <pc:docMk/>
            <pc:sldMk cId="0" sldId="259"/>
            <ac:picMk id="11" creationId="{184B9F23-E8CA-C100-B648-C1608A0FA29A}"/>
          </ac:picMkLst>
        </pc:picChg>
        <pc:picChg chg="add del mod modCrop">
          <ac:chgData name="Russell, Luke" userId="c724843c-8dad-441a-bcf7-55f37c337b99" providerId="ADAL" clId="{4FD51CAA-1517-45FD-8974-093FA73D418A}" dt="2023-12-01T23:57:56.543" v="2514" actId="478"/>
          <ac:picMkLst>
            <pc:docMk/>
            <pc:sldMk cId="0" sldId="259"/>
            <ac:picMk id="11" creationId="{F07BFAD8-FD90-A1F1-E618-5C72D7895E21}"/>
          </ac:picMkLst>
        </pc:picChg>
        <pc:picChg chg="del">
          <ac:chgData name="Russell, Luke" userId="c724843c-8dad-441a-bcf7-55f37c337b99" providerId="ADAL" clId="{4FD51CAA-1517-45FD-8974-093FA73D418A}" dt="2023-11-30T07:09:19.890" v="772" actId="478"/>
          <ac:picMkLst>
            <pc:docMk/>
            <pc:sldMk cId="0" sldId="259"/>
            <ac:picMk id="12" creationId="{987464FD-4712-B604-32FE-A7C7F80D1E5D}"/>
          </ac:picMkLst>
        </pc:picChg>
        <pc:picChg chg="add del mod modCrop">
          <ac:chgData name="Russell, Luke" userId="c724843c-8dad-441a-bcf7-55f37c337b99" providerId="ADAL" clId="{4FD51CAA-1517-45FD-8974-093FA73D418A}" dt="2023-12-01T23:57:56.543" v="2514" actId="478"/>
          <ac:picMkLst>
            <pc:docMk/>
            <pc:sldMk cId="0" sldId="259"/>
            <ac:picMk id="12" creationId="{ABF3D8DC-4FE3-AA7C-D013-AAABFB85F046}"/>
          </ac:picMkLst>
        </pc:picChg>
        <pc:picChg chg="add del mod modCrop">
          <ac:chgData name="Russell, Luke" userId="c724843c-8dad-441a-bcf7-55f37c337b99" providerId="ADAL" clId="{4FD51CAA-1517-45FD-8974-093FA73D418A}" dt="2023-12-01T00:43:57.048" v="2340" actId="478"/>
          <ac:picMkLst>
            <pc:docMk/>
            <pc:sldMk cId="0" sldId="259"/>
            <ac:picMk id="16" creationId="{E40B2EB2-2583-1A14-31F4-D83477C09332}"/>
          </ac:picMkLst>
        </pc:picChg>
        <pc:picChg chg="add del mod">
          <ac:chgData name="Russell, Luke" userId="c724843c-8dad-441a-bcf7-55f37c337b99" providerId="ADAL" clId="{4FD51CAA-1517-45FD-8974-093FA73D418A}" dt="2023-12-01T23:57:56.543" v="2514" actId="478"/>
          <ac:picMkLst>
            <pc:docMk/>
            <pc:sldMk cId="0" sldId="259"/>
            <ac:picMk id="18" creationId="{5CDDFB90-2C2B-030D-D813-B388488DD238}"/>
          </ac:picMkLst>
        </pc:picChg>
        <pc:picChg chg="add del mod modCrop">
          <ac:chgData name="Russell, Luke" userId="c724843c-8dad-441a-bcf7-55f37c337b99" providerId="ADAL" clId="{4FD51CAA-1517-45FD-8974-093FA73D418A}" dt="2023-12-01T00:43:57.048" v="2340" actId="478"/>
          <ac:picMkLst>
            <pc:docMk/>
            <pc:sldMk cId="0" sldId="259"/>
            <ac:picMk id="23" creationId="{A2100589-F889-EE0E-E828-B51D06EB7D58}"/>
          </ac:picMkLst>
        </pc:picChg>
        <pc:picChg chg="add del mod modCrop">
          <ac:chgData name="Russell, Luke" userId="c724843c-8dad-441a-bcf7-55f37c337b99" providerId="ADAL" clId="{4FD51CAA-1517-45FD-8974-093FA73D418A}" dt="2023-12-01T23:57:56.543" v="2514" actId="478"/>
          <ac:picMkLst>
            <pc:docMk/>
            <pc:sldMk cId="0" sldId="259"/>
            <ac:picMk id="24" creationId="{EE604257-7BA9-2635-9D05-7C2C7F7F59A0}"/>
          </ac:picMkLst>
        </pc:picChg>
        <pc:picChg chg="add del mod">
          <ac:chgData name="Russell, Luke" userId="c724843c-8dad-441a-bcf7-55f37c337b99" providerId="ADAL" clId="{4FD51CAA-1517-45FD-8974-093FA73D418A}" dt="2023-12-01T00:43:57.048" v="2340" actId="478"/>
          <ac:picMkLst>
            <pc:docMk/>
            <pc:sldMk cId="0" sldId="259"/>
            <ac:picMk id="25" creationId="{CA765B3C-CF2B-3B61-7DC7-812E31AFF9E3}"/>
          </ac:picMkLst>
        </pc:picChg>
        <pc:picChg chg="add del mod modCrop">
          <ac:chgData name="Russell, Luke" userId="c724843c-8dad-441a-bcf7-55f37c337b99" providerId="ADAL" clId="{4FD51CAA-1517-45FD-8974-093FA73D418A}" dt="2023-12-01T00:43:57.048" v="2340" actId="478"/>
          <ac:picMkLst>
            <pc:docMk/>
            <pc:sldMk cId="0" sldId="259"/>
            <ac:picMk id="28" creationId="{7CEC652B-CE20-0CFB-0C16-451CB6A128E6}"/>
          </ac:picMkLst>
        </pc:picChg>
        <pc:picChg chg="add del mod modCrop">
          <ac:chgData name="Russell, Luke" userId="c724843c-8dad-441a-bcf7-55f37c337b99" providerId="ADAL" clId="{4FD51CAA-1517-45FD-8974-093FA73D418A}" dt="2023-12-01T00:43:57.048" v="2340" actId="478"/>
          <ac:picMkLst>
            <pc:docMk/>
            <pc:sldMk cId="0" sldId="259"/>
            <ac:picMk id="30" creationId="{C2A1C9D3-767A-A1C3-A982-D40C50879815}"/>
          </ac:picMkLst>
        </pc:picChg>
        <pc:picChg chg="add del mod">
          <ac:chgData name="Russell, Luke" userId="c724843c-8dad-441a-bcf7-55f37c337b99" providerId="ADAL" clId="{4FD51CAA-1517-45FD-8974-093FA73D418A}" dt="2023-12-01T23:57:56.543" v="2514" actId="478"/>
          <ac:picMkLst>
            <pc:docMk/>
            <pc:sldMk cId="0" sldId="259"/>
            <ac:picMk id="31" creationId="{8FBC1DFE-25C7-A0BF-B518-37575174A40F}"/>
          </ac:picMkLst>
        </pc:picChg>
        <pc:picChg chg="add del mod">
          <ac:chgData name="Russell, Luke" userId="c724843c-8dad-441a-bcf7-55f37c337b99" providerId="ADAL" clId="{4FD51CAA-1517-45FD-8974-093FA73D418A}" dt="2023-12-01T00:43:57.048" v="2340" actId="478"/>
          <ac:picMkLst>
            <pc:docMk/>
            <pc:sldMk cId="0" sldId="259"/>
            <ac:picMk id="34" creationId="{7A0B515D-725B-A943-FF90-C733FDE81E4B}"/>
          </ac:picMkLst>
        </pc:picChg>
        <pc:picChg chg="add del mod">
          <ac:chgData name="Russell, Luke" userId="c724843c-8dad-441a-bcf7-55f37c337b99" providerId="ADAL" clId="{4FD51CAA-1517-45FD-8974-093FA73D418A}" dt="2023-12-01T00:47:25.939" v="2387" actId="478"/>
          <ac:picMkLst>
            <pc:docMk/>
            <pc:sldMk cId="0" sldId="259"/>
            <ac:picMk id="36" creationId="{95F95895-5A04-F27E-CEEE-DCF4641DF0B6}"/>
          </ac:picMkLst>
        </pc:picChg>
        <pc:picChg chg="add del mod modCrop">
          <ac:chgData name="Russell, Luke" userId="c724843c-8dad-441a-bcf7-55f37c337b99" providerId="ADAL" clId="{4FD51CAA-1517-45FD-8974-093FA73D418A}" dt="2023-12-01T23:57:56.543" v="2514" actId="478"/>
          <ac:picMkLst>
            <pc:docMk/>
            <pc:sldMk cId="0" sldId="259"/>
            <ac:picMk id="38" creationId="{69BE3CBB-D121-F254-BF53-C57D491D6D4A}"/>
          </ac:picMkLst>
        </pc:picChg>
        <pc:picChg chg="add del mod modCrop">
          <ac:chgData name="Russell, Luke" userId="c724843c-8dad-441a-bcf7-55f37c337b99" providerId="ADAL" clId="{4FD51CAA-1517-45FD-8974-093FA73D418A}" dt="2023-12-01T23:57:56.543" v="2514" actId="478"/>
          <ac:picMkLst>
            <pc:docMk/>
            <pc:sldMk cId="0" sldId="259"/>
            <ac:picMk id="40" creationId="{B75E76F9-585C-A5DA-9509-D343D10E51F6}"/>
          </ac:picMkLst>
        </pc:picChg>
        <pc:picChg chg="add del mod">
          <ac:chgData name="Russell, Luke" userId="c724843c-8dad-441a-bcf7-55f37c337b99" providerId="ADAL" clId="{4FD51CAA-1517-45FD-8974-093FA73D418A}" dt="2023-12-01T23:57:56.543" v="2514" actId="478"/>
          <ac:picMkLst>
            <pc:docMk/>
            <pc:sldMk cId="0" sldId="259"/>
            <ac:picMk id="42" creationId="{802A1633-2709-9173-4507-72A931991A1F}"/>
          </ac:picMkLst>
        </pc:picChg>
        <pc:picChg chg="add del mod modCrop">
          <ac:chgData name="Russell, Luke" userId="c724843c-8dad-441a-bcf7-55f37c337b99" providerId="ADAL" clId="{4FD51CAA-1517-45FD-8974-093FA73D418A}" dt="2023-12-01T23:57:56.543" v="2514" actId="478"/>
          <ac:picMkLst>
            <pc:docMk/>
            <pc:sldMk cId="0" sldId="259"/>
            <ac:picMk id="44" creationId="{56C666A4-5884-C498-19EB-538CB43B1CB7}"/>
          </ac:picMkLst>
        </pc:picChg>
        <pc:picChg chg="add mod">
          <ac:chgData name="Russell, Luke" userId="c724843c-8dad-441a-bcf7-55f37c337b99" providerId="ADAL" clId="{4FD51CAA-1517-45FD-8974-093FA73D418A}" dt="2023-12-05T02:38:32.301" v="7430" actId="1076"/>
          <ac:picMkLst>
            <pc:docMk/>
            <pc:sldMk cId="0" sldId="259"/>
            <ac:picMk id="47" creationId="{4F6FCF28-BC3F-BFD9-69EA-A87FC640AA7A}"/>
          </ac:picMkLst>
        </pc:picChg>
        <pc:picChg chg="add del mod">
          <ac:chgData name="Russell, Luke" userId="c724843c-8dad-441a-bcf7-55f37c337b99" providerId="ADAL" clId="{4FD51CAA-1517-45FD-8974-093FA73D418A}" dt="2023-12-02T00:09:06.238" v="2524" actId="478"/>
          <ac:picMkLst>
            <pc:docMk/>
            <pc:sldMk cId="0" sldId="259"/>
            <ac:picMk id="51" creationId="{F667A46C-F65C-7415-4478-95C02D6503E3}"/>
          </ac:picMkLst>
        </pc:picChg>
        <pc:picChg chg="add mod">
          <ac:chgData name="Russell, Luke" userId="c724843c-8dad-441a-bcf7-55f37c337b99" providerId="ADAL" clId="{4FD51CAA-1517-45FD-8974-093FA73D418A}" dt="2023-12-05T02:56:01.983" v="7728" actId="14100"/>
          <ac:picMkLst>
            <pc:docMk/>
            <pc:sldMk cId="0" sldId="259"/>
            <ac:picMk id="53" creationId="{70E8AEDF-D6FE-5A20-40BE-A570377AA17E}"/>
          </ac:picMkLst>
        </pc:picChg>
        <pc:picChg chg="add mod modCrop">
          <ac:chgData name="Russell, Luke" userId="c724843c-8dad-441a-bcf7-55f37c337b99" providerId="ADAL" clId="{4FD51CAA-1517-45FD-8974-093FA73D418A}" dt="2023-12-05T02:49:40.733" v="7456" actId="14100"/>
          <ac:picMkLst>
            <pc:docMk/>
            <pc:sldMk cId="0" sldId="259"/>
            <ac:picMk id="56" creationId="{1D114689-F42B-B429-9C52-53981C8CC45E}"/>
          </ac:picMkLst>
        </pc:picChg>
        <pc:picChg chg="add mod modCrop">
          <ac:chgData name="Russell, Luke" userId="c724843c-8dad-441a-bcf7-55f37c337b99" providerId="ADAL" clId="{4FD51CAA-1517-45FD-8974-093FA73D418A}" dt="2023-12-05T02:38:27.058" v="7429" actId="1076"/>
          <ac:picMkLst>
            <pc:docMk/>
            <pc:sldMk cId="0" sldId="259"/>
            <ac:picMk id="58" creationId="{515E307B-9E29-B04A-48D7-CA29DBB7ED27}"/>
          </ac:picMkLst>
        </pc:picChg>
        <pc:picChg chg="add mod modCrop">
          <ac:chgData name="Russell, Luke" userId="c724843c-8dad-441a-bcf7-55f37c337b99" providerId="ADAL" clId="{4FD51CAA-1517-45FD-8974-093FA73D418A}" dt="2023-12-05T02:39:24.343" v="7434" actId="1076"/>
          <ac:picMkLst>
            <pc:docMk/>
            <pc:sldMk cId="0" sldId="259"/>
            <ac:picMk id="60" creationId="{5A2CC7BA-3A66-325C-7689-CFEA4350064E}"/>
          </ac:picMkLst>
        </pc:picChg>
        <pc:picChg chg="add mod">
          <ac:chgData name="Russell, Luke" userId="c724843c-8dad-441a-bcf7-55f37c337b99" providerId="ADAL" clId="{4FD51CAA-1517-45FD-8974-093FA73D418A}" dt="2023-12-05T02:39:29.543" v="7435" actId="1076"/>
          <ac:picMkLst>
            <pc:docMk/>
            <pc:sldMk cId="0" sldId="259"/>
            <ac:picMk id="62" creationId="{47F47954-0811-B7B9-5AF3-85E7FBCA2C2C}"/>
          </ac:picMkLst>
        </pc:picChg>
        <pc:picChg chg="add mod modCrop">
          <ac:chgData name="Russell, Luke" userId="c724843c-8dad-441a-bcf7-55f37c337b99" providerId="ADAL" clId="{4FD51CAA-1517-45FD-8974-093FA73D418A}" dt="2023-12-05T02:48:53.268" v="7453" actId="14100"/>
          <ac:picMkLst>
            <pc:docMk/>
            <pc:sldMk cId="0" sldId="259"/>
            <ac:picMk id="1024" creationId="{B2252CDB-93CC-2834-EBA6-B845E8CCA1C8}"/>
          </ac:picMkLst>
        </pc:picChg>
        <pc:picChg chg="add mod">
          <ac:chgData name="Russell, Luke" userId="c724843c-8dad-441a-bcf7-55f37c337b99" providerId="ADAL" clId="{4FD51CAA-1517-45FD-8974-093FA73D418A}" dt="2023-12-05T02:41:57.689" v="7443" actId="1076"/>
          <ac:picMkLst>
            <pc:docMk/>
            <pc:sldMk cId="0" sldId="259"/>
            <ac:picMk id="1026" creationId="{029AE6F9-8CCC-638D-A032-31E9EE8CEEBD}"/>
          </ac:picMkLst>
        </pc:picChg>
        <pc:picChg chg="add mod modCrop">
          <ac:chgData name="Russell, Luke" userId="c724843c-8dad-441a-bcf7-55f37c337b99" providerId="ADAL" clId="{4FD51CAA-1517-45FD-8974-093FA73D418A}" dt="2023-12-05T02:40:12.942" v="7438" actId="1076"/>
          <ac:picMkLst>
            <pc:docMk/>
            <pc:sldMk cId="0" sldId="259"/>
            <ac:picMk id="1027" creationId="{A1A24EC5-B866-1A28-04DC-3B83ECB0F4CD}"/>
          </ac:picMkLst>
        </pc:picChg>
        <pc:picChg chg="add mod modCrop">
          <ac:chgData name="Russell, Luke" userId="c724843c-8dad-441a-bcf7-55f37c337b99" providerId="ADAL" clId="{4FD51CAA-1517-45FD-8974-093FA73D418A}" dt="2023-12-05T02:40:12.942" v="7438" actId="1076"/>
          <ac:picMkLst>
            <pc:docMk/>
            <pc:sldMk cId="0" sldId="259"/>
            <ac:picMk id="1029" creationId="{0525C79B-80EB-7941-43F2-AF1225382B6C}"/>
          </ac:picMkLst>
        </pc:picChg>
        <pc:picChg chg="add mod ord">
          <ac:chgData name="Russell, Luke" userId="c724843c-8dad-441a-bcf7-55f37c337b99" providerId="ADAL" clId="{4FD51CAA-1517-45FD-8974-093FA73D418A}" dt="2023-12-05T02:47:58.374" v="7445" actId="14100"/>
          <ac:picMkLst>
            <pc:docMk/>
            <pc:sldMk cId="0" sldId="259"/>
            <ac:picMk id="1031" creationId="{03A526DA-9745-B683-FAC2-7C78476230CB}"/>
          </ac:picMkLst>
        </pc:picChg>
      </pc:sldChg>
    </pc:docChg>
  </pc:docChgLst>
  <pc:docChgLst>
    <pc:chgData name="Russell, Luke" userId="c724843c-8dad-441a-bcf7-55f37c337b99" providerId="ADAL" clId="{BAB92C7A-2F0E-4D38-B9D6-F20BC675810B}"/>
    <pc:docChg chg="undo custSel modSld">
      <pc:chgData name="Russell, Luke" userId="c724843c-8dad-441a-bcf7-55f37c337b99" providerId="ADAL" clId="{BAB92C7A-2F0E-4D38-B9D6-F20BC675810B}" dt="2023-11-30T23:08:48.894" v="1076" actId="20577"/>
      <pc:docMkLst>
        <pc:docMk/>
      </pc:docMkLst>
      <pc:sldChg chg="addSp delSp modSp mod">
        <pc:chgData name="Russell, Luke" userId="c724843c-8dad-441a-bcf7-55f37c337b99" providerId="ADAL" clId="{BAB92C7A-2F0E-4D38-B9D6-F20BC675810B}" dt="2023-11-30T23:08:48.894" v="1076" actId="20577"/>
        <pc:sldMkLst>
          <pc:docMk/>
          <pc:sldMk cId="0" sldId="259"/>
        </pc:sldMkLst>
        <pc:spChg chg="add mod">
          <ac:chgData name="Russell, Luke" userId="c724843c-8dad-441a-bcf7-55f37c337b99" providerId="ADAL" clId="{BAB92C7A-2F0E-4D38-B9D6-F20BC675810B}" dt="2023-11-30T22:41:22.949" v="599" actId="404"/>
          <ac:spMkLst>
            <pc:docMk/>
            <pc:sldMk cId="0" sldId="259"/>
            <ac:spMk id="2" creationId="{49EE09C6-DA3F-E67B-2375-B8CA3C514D73}"/>
          </ac:spMkLst>
        </pc:spChg>
        <pc:spChg chg="add mod">
          <ac:chgData name="Russell, Luke" userId="c724843c-8dad-441a-bcf7-55f37c337b99" providerId="ADAL" clId="{BAB92C7A-2F0E-4D38-B9D6-F20BC675810B}" dt="2023-11-28T21:24:06.853" v="22" actId="14100"/>
          <ac:spMkLst>
            <pc:docMk/>
            <pc:sldMk cId="0" sldId="259"/>
            <ac:spMk id="5" creationId="{351601CC-3D8D-347A-4A1F-8A9EA241C1F2}"/>
          </ac:spMkLst>
        </pc:spChg>
        <pc:spChg chg="add mod">
          <ac:chgData name="Russell, Luke" userId="c724843c-8dad-441a-bcf7-55f37c337b99" providerId="ADAL" clId="{BAB92C7A-2F0E-4D38-B9D6-F20BC675810B}" dt="2023-11-30T22:39:37.585" v="552" actId="14100"/>
          <ac:spMkLst>
            <pc:docMk/>
            <pc:sldMk cId="0" sldId="259"/>
            <ac:spMk id="14" creationId="{9D8D6DDF-7F45-2A2C-0C7A-248631E3E2D6}"/>
          </ac:spMkLst>
        </pc:spChg>
        <pc:spChg chg="add mod">
          <ac:chgData name="Russell, Luke" userId="c724843c-8dad-441a-bcf7-55f37c337b99" providerId="ADAL" clId="{BAB92C7A-2F0E-4D38-B9D6-F20BC675810B}" dt="2023-11-30T22:39:28.061" v="550" actId="1076"/>
          <ac:spMkLst>
            <pc:docMk/>
            <pc:sldMk cId="0" sldId="259"/>
            <ac:spMk id="15" creationId="{A69C824C-9100-6FA1-48FB-DBB530FA726A}"/>
          </ac:spMkLst>
        </pc:spChg>
        <pc:spChg chg="mod">
          <ac:chgData name="Russell, Luke" userId="c724843c-8dad-441a-bcf7-55f37c337b99" providerId="ADAL" clId="{BAB92C7A-2F0E-4D38-B9D6-F20BC675810B}" dt="2023-11-28T23:07:30.729" v="302" actId="20577"/>
          <ac:spMkLst>
            <pc:docMk/>
            <pc:sldMk cId="0" sldId="259"/>
            <ac:spMk id="17" creationId="{B2C25681-95AF-45D0-852E-DC3E00E2FDFE}"/>
          </ac:spMkLst>
        </pc:spChg>
        <pc:spChg chg="del mod">
          <ac:chgData name="Russell, Luke" userId="c724843c-8dad-441a-bcf7-55f37c337b99" providerId="ADAL" clId="{BAB92C7A-2F0E-4D38-B9D6-F20BC675810B}" dt="2023-11-28T21:23:55.002" v="16" actId="478"/>
          <ac:spMkLst>
            <pc:docMk/>
            <pc:sldMk cId="0" sldId="259"/>
            <ac:spMk id="18" creationId="{EF872E11-D0DF-4446-BE76-A398B88E9B44}"/>
          </ac:spMkLst>
        </pc:spChg>
        <pc:spChg chg="mod">
          <ac:chgData name="Russell, Luke" userId="c724843c-8dad-441a-bcf7-55f37c337b99" providerId="ADAL" clId="{BAB92C7A-2F0E-4D38-B9D6-F20BC675810B}" dt="2023-11-28T23:25:36.855" v="537" actId="1076"/>
          <ac:spMkLst>
            <pc:docMk/>
            <pc:sldMk cId="0" sldId="259"/>
            <ac:spMk id="19" creationId="{CC5F2601-3472-4441-8610-673ACB878A1B}"/>
          </ac:spMkLst>
        </pc:spChg>
        <pc:spChg chg="mod">
          <ac:chgData name="Russell, Luke" userId="c724843c-8dad-441a-bcf7-55f37c337b99" providerId="ADAL" clId="{BAB92C7A-2F0E-4D38-B9D6-F20BC675810B}" dt="2023-11-30T22:59:47.413" v="1046" actId="1076"/>
          <ac:spMkLst>
            <pc:docMk/>
            <pc:sldMk cId="0" sldId="259"/>
            <ac:spMk id="20" creationId="{F8160BCC-36FC-4419-BD0D-F8E0CD69D3FC}"/>
          </ac:spMkLst>
        </pc:spChg>
        <pc:spChg chg="mod">
          <ac:chgData name="Russell, Luke" userId="c724843c-8dad-441a-bcf7-55f37c337b99" providerId="ADAL" clId="{BAB92C7A-2F0E-4D38-B9D6-F20BC675810B}" dt="2023-11-28T23:25:40.485" v="538" actId="14100"/>
          <ac:spMkLst>
            <pc:docMk/>
            <pc:sldMk cId="0" sldId="259"/>
            <ac:spMk id="21" creationId="{101B52F1-D8CA-4741-B86D-98C03F645847}"/>
          </ac:spMkLst>
        </pc:spChg>
        <pc:spChg chg="mod">
          <ac:chgData name="Russell, Luke" userId="c724843c-8dad-441a-bcf7-55f37c337b99" providerId="ADAL" clId="{BAB92C7A-2F0E-4D38-B9D6-F20BC675810B}" dt="2023-11-30T22:39:53.357" v="555" actId="14100"/>
          <ac:spMkLst>
            <pc:docMk/>
            <pc:sldMk cId="0" sldId="259"/>
            <ac:spMk id="22" creationId="{911E8223-4617-4E14-85CC-64FBEF860AEB}"/>
          </ac:spMkLst>
        </pc:spChg>
        <pc:spChg chg="mod">
          <ac:chgData name="Russell, Luke" userId="c724843c-8dad-441a-bcf7-55f37c337b99" providerId="ADAL" clId="{BAB92C7A-2F0E-4D38-B9D6-F20BC675810B}" dt="2023-11-30T22:49:56.100" v="674" actId="12"/>
          <ac:spMkLst>
            <pc:docMk/>
            <pc:sldMk cId="0" sldId="259"/>
            <ac:spMk id="26" creationId="{661888F4-B723-4078-80C9-A97A98B63106}"/>
          </ac:spMkLst>
        </pc:spChg>
        <pc:spChg chg="mod">
          <ac:chgData name="Russell, Luke" userId="c724843c-8dad-441a-bcf7-55f37c337b99" providerId="ADAL" clId="{BAB92C7A-2F0E-4D38-B9D6-F20BC675810B}" dt="2023-11-30T22:57:20.185" v="895" actId="1076"/>
          <ac:spMkLst>
            <pc:docMk/>
            <pc:sldMk cId="0" sldId="259"/>
            <ac:spMk id="27" creationId="{9E369C6D-A264-4B89-931F-14FD6655F2D2}"/>
          </ac:spMkLst>
        </pc:spChg>
        <pc:spChg chg="mod">
          <ac:chgData name="Russell, Luke" userId="c724843c-8dad-441a-bcf7-55f37c337b99" providerId="ADAL" clId="{BAB92C7A-2F0E-4D38-B9D6-F20BC675810B}" dt="2023-11-30T22:39:48.700" v="554" actId="14100"/>
          <ac:spMkLst>
            <pc:docMk/>
            <pc:sldMk cId="0" sldId="259"/>
            <ac:spMk id="32" creationId="{8A36DE9E-ADA7-4B49-A36B-D777D03B40F4}"/>
          </ac:spMkLst>
        </pc:spChg>
        <pc:spChg chg="mod">
          <ac:chgData name="Russell, Luke" userId="c724843c-8dad-441a-bcf7-55f37c337b99" providerId="ADAL" clId="{BAB92C7A-2F0E-4D38-B9D6-F20BC675810B}" dt="2023-11-30T23:08:48.894" v="1076" actId="20577"/>
          <ac:spMkLst>
            <pc:docMk/>
            <pc:sldMk cId="0" sldId="259"/>
            <ac:spMk id="33" creationId="{AD61A419-7763-464E-BEFD-5783756FD735}"/>
          </ac:spMkLst>
        </pc:spChg>
        <pc:spChg chg="mod">
          <ac:chgData name="Russell, Luke" userId="c724843c-8dad-441a-bcf7-55f37c337b99" providerId="ADAL" clId="{BAB92C7A-2F0E-4D38-B9D6-F20BC675810B}" dt="2023-11-30T22:55:53.737" v="735" actId="20577"/>
          <ac:spMkLst>
            <pc:docMk/>
            <pc:sldMk cId="0" sldId="259"/>
            <ac:spMk id="48" creationId="{6A0D303C-BC2E-4D27-8DCB-AFFC83235B99}"/>
          </ac:spMkLst>
        </pc:spChg>
        <pc:spChg chg="mod">
          <ac:chgData name="Russell, Luke" userId="c724843c-8dad-441a-bcf7-55f37c337b99" providerId="ADAL" clId="{BAB92C7A-2F0E-4D38-B9D6-F20BC675810B}" dt="2023-11-30T22:59:18.124" v="1044" actId="6549"/>
          <ac:spMkLst>
            <pc:docMk/>
            <pc:sldMk cId="0" sldId="259"/>
            <ac:spMk id="49" creationId="{DEA09F5A-1661-4BDF-A2DF-89252468F52D}"/>
          </ac:spMkLst>
        </pc:spChg>
        <pc:spChg chg="mod">
          <ac:chgData name="Russell, Luke" userId="c724843c-8dad-441a-bcf7-55f37c337b99" providerId="ADAL" clId="{BAB92C7A-2F0E-4D38-B9D6-F20BC675810B}" dt="2023-11-30T22:59:47.413" v="1046" actId="1076"/>
          <ac:spMkLst>
            <pc:docMk/>
            <pc:sldMk cId="0" sldId="259"/>
            <ac:spMk id="54" creationId="{78FB01C1-373E-4866-BF69-4540A0DE8387}"/>
          </ac:spMkLst>
        </pc:spChg>
        <pc:spChg chg="mod">
          <ac:chgData name="Russell, Luke" userId="c724843c-8dad-441a-bcf7-55f37c337b99" providerId="ADAL" clId="{BAB92C7A-2F0E-4D38-B9D6-F20BC675810B}" dt="2023-11-30T22:59:55.546" v="1047" actId="1076"/>
          <ac:spMkLst>
            <pc:docMk/>
            <pc:sldMk cId="0" sldId="259"/>
            <ac:spMk id="241" creationId="{289F4C29-97DA-4889-85D4-4718B5EF9EE5}"/>
          </ac:spMkLst>
        </pc:spChg>
        <pc:spChg chg="mod">
          <ac:chgData name="Russell, Luke" userId="c724843c-8dad-441a-bcf7-55f37c337b99" providerId="ADAL" clId="{BAB92C7A-2F0E-4D38-B9D6-F20BC675810B}" dt="2023-11-30T22:49:51.887" v="673" actId="12"/>
          <ac:spMkLst>
            <pc:docMk/>
            <pc:sldMk cId="0" sldId="259"/>
            <ac:spMk id="249" creationId="{E7F5A37C-2B6C-4404-91FF-0640D04BD011}"/>
          </ac:spMkLst>
        </pc:spChg>
        <pc:spChg chg="mod">
          <ac:chgData name="Russell, Luke" userId="c724843c-8dad-441a-bcf7-55f37c337b99" providerId="ADAL" clId="{BAB92C7A-2F0E-4D38-B9D6-F20BC675810B}" dt="2023-11-30T22:55:28.637" v="697" actId="6549"/>
          <ac:spMkLst>
            <pc:docMk/>
            <pc:sldMk cId="0" sldId="259"/>
            <ac:spMk id="306" creationId="{52719D96-727F-42F6-8B2A-AA919B98673D}"/>
          </ac:spMkLst>
        </pc:spChg>
        <pc:spChg chg="mod">
          <ac:chgData name="Russell, Luke" userId="c724843c-8dad-441a-bcf7-55f37c337b99" providerId="ADAL" clId="{BAB92C7A-2F0E-4D38-B9D6-F20BC675810B}" dt="2023-11-28T21:23:18.856" v="5" actId="1076"/>
          <ac:spMkLst>
            <pc:docMk/>
            <pc:sldMk cId="0" sldId="259"/>
            <ac:spMk id="2155" creationId="{00000000-0000-0000-0000-000000000000}"/>
          </ac:spMkLst>
        </pc:spChg>
        <pc:graphicFrameChg chg="add del mod modGraphic">
          <ac:chgData name="Russell, Luke" userId="c724843c-8dad-441a-bcf7-55f37c337b99" providerId="ADAL" clId="{BAB92C7A-2F0E-4D38-B9D6-F20BC675810B}" dt="2023-11-28T21:26:09.998" v="46" actId="478"/>
          <ac:graphicFrameMkLst>
            <pc:docMk/>
            <pc:sldMk cId="0" sldId="259"/>
            <ac:graphicFrameMk id="4" creationId="{63F1541E-238E-6D0A-FA26-9407DE35EE7B}"/>
          </ac:graphicFrameMkLst>
        </pc:graphicFrameChg>
        <pc:graphicFrameChg chg="add mod modGraphic">
          <ac:chgData name="Russell, Luke" userId="c724843c-8dad-441a-bcf7-55f37c337b99" providerId="ADAL" clId="{BAB92C7A-2F0E-4D38-B9D6-F20BC675810B}" dt="2023-11-30T22:55:14.251" v="696" actId="403"/>
          <ac:graphicFrameMkLst>
            <pc:docMk/>
            <pc:sldMk cId="0" sldId="259"/>
            <ac:graphicFrameMk id="6" creationId="{80CC2F95-5F38-A8E0-630B-8541D09BE1C8}"/>
          </ac:graphicFrameMkLst>
        </pc:graphicFrameChg>
        <pc:graphicFrameChg chg="add del mod">
          <ac:chgData name="Russell, Luke" userId="c724843c-8dad-441a-bcf7-55f37c337b99" providerId="ADAL" clId="{BAB92C7A-2F0E-4D38-B9D6-F20BC675810B}" dt="2023-11-28T23:25:25.037" v="536" actId="478"/>
          <ac:graphicFrameMkLst>
            <pc:docMk/>
            <pc:sldMk cId="0" sldId="259"/>
            <ac:graphicFrameMk id="13" creationId="{87EC405D-D573-C6E7-D768-01C5B9571544}"/>
          </ac:graphicFrameMkLst>
        </pc:graphicFrameChg>
        <pc:picChg chg="add del mod">
          <ac:chgData name="Russell, Luke" userId="c724843c-8dad-441a-bcf7-55f37c337b99" providerId="ADAL" clId="{BAB92C7A-2F0E-4D38-B9D6-F20BC675810B}" dt="2023-11-28T22:54:44.111" v="277" actId="478"/>
          <ac:picMkLst>
            <pc:docMk/>
            <pc:sldMk cId="0" sldId="259"/>
            <ac:picMk id="8" creationId="{3B9AFBC3-08E4-B439-52A6-7ABAE8895F75}"/>
          </ac:picMkLst>
        </pc:picChg>
        <pc:picChg chg="add mod">
          <ac:chgData name="Russell, Luke" userId="c724843c-8dad-441a-bcf7-55f37c337b99" providerId="ADAL" clId="{BAB92C7A-2F0E-4D38-B9D6-F20BC675810B}" dt="2023-11-28T23:25:59.906" v="546" actId="1076"/>
          <ac:picMkLst>
            <pc:docMk/>
            <pc:sldMk cId="0" sldId="259"/>
            <ac:picMk id="10" creationId="{F08F1C18-DB36-9AE2-2DF5-A02DB96DF43F}"/>
          </ac:picMkLst>
        </pc:picChg>
        <pc:picChg chg="add mod">
          <ac:chgData name="Russell, Luke" userId="c724843c-8dad-441a-bcf7-55f37c337b99" providerId="ADAL" clId="{BAB92C7A-2F0E-4D38-B9D6-F20BC675810B}" dt="2023-11-28T23:26:01.485" v="547" actId="1076"/>
          <ac:picMkLst>
            <pc:docMk/>
            <pc:sldMk cId="0" sldId="259"/>
            <ac:picMk id="12" creationId="{987464FD-4712-B604-32FE-A7C7F80D1E5D}"/>
          </ac:picMkLst>
        </pc:picChg>
        <pc:picChg chg="mod">
          <ac:chgData name="Russell, Luke" userId="c724843c-8dad-441a-bcf7-55f37c337b99" providerId="ADAL" clId="{BAB92C7A-2F0E-4D38-B9D6-F20BC675810B}" dt="2023-11-30T22:40:41.853" v="574" actId="1076"/>
          <ac:picMkLst>
            <pc:docMk/>
            <pc:sldMk cId="0" sldId="259"/>
            <ac:picMk id="1026" creationId="{029AE6F9-8CCC-638D-A032-31E9EE8CEE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8588" y="0"/>
            <a:ext cx="3013075" cy="463550"/>
          </a:xfrm>
          <a:prstGeom prst="rect">
            <a:avLst/>
          </a:prstGeom>
        </p:spPr>
        <p:txBody>
          <a:bodyPr vert="horz" lIns="91440" tIns="45720" rIns="91440" bIns="45720" rtlCol="0"/>
          <a:lstStyle>
            <a:lvl1pPr algn="r">
              <a:defRPr sz="1200"/>
            </a:lvl1pPr>
          </a:lstStyle>
          <a:p>
            <a:fld id="{B9290824-3F77-4890-B740-86E8B6A3B14C}" type="datetimeFigureOut">
              <a:rPr lang="en-US" smtClean="0"/>
              <a:t>12/4/2023</a:t>
            </a:fld>
            <a:endParaRPr lang="en-US"/>
          </a:p>
        </p:txBody>
      </p:sp>
      <p:sp>
        <p:nvSpPr>
          <p:cNvPr id="4" name="Slide Image Placeholder 3"/>
          <p:cNvSpPr>
            <a:spLocks noGrp="1" noRot="1" noChangeAspect="1"/>
          </p:cNvSpPr>
          <p:nvPr>
            <p:ph type="sldImg" idx="2"/>
          </p:nvPr>
        </p:nvSpPr>
        <p:spPr>
          <a:xfrm>
            <a:off x="1398588" y="1155700"/>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6588"/>
            <a:ext cx="5562600" cy="36385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5700"/>
            <a:ext cx="30130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8588" y="8775700"/>
            <a:ext cx="3013075" cy="463550"/>
          </a:xfrm>
          <a:prstGeom prst="rect">
            <a:avLst/>
          </a:prstGeom>
        </p:spPr>
        <p:txBody>
          <a:bodyPr vert="horz" lIns="91440" tIns="45720" rIns="91440" bIns="45720" rtlCol="0" anchor="b"/>
          <a:lstStyle>
            <a:lvl1pPr algn="r">
              <a:defRPr sz="1200"/>
            </a:lvl1pPr>
          </a:lstStyle>
          <a:p>
            <a:fld id="{F47F9273-C3DC-46B5-B973-BE039F951DC7}" type="slidenum">
              <a:rPr lang="en-US" smtClean="0"/>
              <a:t>‹#›</a:t>
            </a:fld>
            <a:endParaRPr lang="en-US"/>
          </a:p>
        </p:txBody>
      </p:sp>
    </p:spTree>
    <p:extLst>
      <p:ext uri="{BB962C8B-B14F-4D97-AF65-F5344CB8AC3E}">
        <p14:creationId xmlns:p14="http://schemas.microsoft.com/office/powerpoint/2010/main" val="989753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up conclusions into major/ethnicity sections – cut down the words. Define your variables. Color code for major &amp; race</a:t>
            </a:r>
          </a:p>
        </p:txBody>
      </p:sp>
      <p:sp>
        <p:nvSpPr>
          <p:cNvPr id="4" name="Slide Number Placeholder 3"/>
          <p:cNvSpPr>
            <a:spLocks noGrp="1"/>
          </p:cNvSpPr>
          <p:nvPr>
            <p:ph type="sldNum" sz="quarter" idx="5"/>
          </p:nvPr>
        </p:nvSpPr>
        <p:spPr/>
        <p:txBody>
          <a:bodyPr/>
          <a:lstStyle/>
          <a:p>
            <a:fld id="{F47F9273-C3DC-46B5-B973-BE039F951DC7}" type="slidenum">
              <a:rPr lang="en-US" smtClean="0"/>
              <a:t>1</a:t>
            </a:fld>
            <a:endParaRPr lang="en-US"/>
          </a:p>
        </p:txBody>
      </p:sp>
    </p:spTree>
    <p:extLst>
      <p:ext uri="{BB962C8B-B14F-4D97-AF65-F5344CB8AC3E}">
        <p14:creationId xmlns:p14="http://schemas.microsoft.com/office/powerpoint/2010/main" val="4007335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10226675"/>
            <a:ext cx="37306250"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1" y="1317625"/>
            <a:ext cx="9875837" cy="2808922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193927" y="1317625"/>
            <a:ext cx="39503350" cy="5486400"/>
          </a:xfrm>
        </p:spPr>
        <p:txBody>
          <a:bodyPr/>
          <a:lstStyle>
            <a:defPPr>
              <a:defRPr kern="1200"/>
            </a:defPPr>
          </a:lstStyle>
          <a:p>
            <a:r>
              <a:rPr lang="en-US"/>
              <a:t>Click to edit Master title style</a:t>
            </a:r>
          </a:p>
        </p:txBody>
      </p:sp>
      <p:sp>
        <p:nvSpPr>
          <p:cNvPr id="3" name="Content Placeholder 2"/>
          <p:cNvSpPr>
            <a:spLocks noGrp="1"/>
          </p:cNvSpPr>
          <p:nvPr>
            <p:ph sz="quarter" idx="1"/>
          </p:nvPr>
        </p:nvSpPr>
        <p:spPr>
          <a:xfrm>
            <a:off x="2193927" y="7680326"/>
            <a:ext cx="19675475" cy="10787063"/>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0326"/>
            <a:ext cx="19675475" cy="10787063"/>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193927" y="18619788"/>
            <a:ext cx="19675475" cy="10787062"/>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2021802" y="18619788"/>
            <a:ext cx="19675475" cy="10787062"/>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42"/>
            <a:ext cx="37307838"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3927"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3925" y="7369178"/>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8"/>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7"/>
            <a:ext cx="26335038"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42"/>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a:defPPr>
            <a:lvl1pPr algn="l" defTabSz="3762375">
              <a:defRPr sz="5700"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a:defPPr>
            <a:lvl1pPr defTabSz="3762375">
              <a:defRPr sz="5700"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a:defPPr>
            <a:lvl1pPr algn="r" defTabSz="3762375">
              <a:defRPr sz="5700"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074400" y="16459200"/>
            <a:ext cx="14274800" cy="3937000"/>
          </a:xfrm>
          <a:prstGeom prst="rect">
            <a:avLst/>
          </a:prstGeom>
        </p:spPr>
      </p:pic>
      <p:pic>
        <p:nvPicPr>
          <p:cNvPr id="1032" name="New picture"/>
          <p:cNvPicPr/>
          <p:nvPr/>
        </p:nvPicPr>
        <p:blipFill>
          <a:blip r:embed="rId14"/>
          <a:stretch>
            <a:fillRect/>
          </a:stretch>
        </p:blipFill>
        <p:spPr>
          <a:xfrm rot="5400000">
            <a:off x="40690800" y="16459200"/>
            <a:ext cx="14274800" cy="3937000"/>
          </a:xfrm>
          <a:prstGeom prst="rect">
            <a:avLst/>
          </a:prstGeom>
        </p:spPr>
      </p:pic>
      <p:pic>
        <p:nvPicPr>
          <p:cNvPr id="1033" name="New picture"/>
          <p:cNvPicPr/>
          <p:nvPr/>
        </p:nvPicPr>
        <p:blipFill>
          <a:blip r:embed="rId15"/>
          <a:stretch>
            <a:fillRect/>
          </a:stretch>
        </p:blipFill>
        <p:spPr>
          <a:xfrm>
            <a:off x="6953250" y="33426400"/>
            <a:ext cx="29984700" cy="1460500"/>
          </a:xfrm>
          <a:prstGeom prst="rect">
            <a:avLst/>
          </a:prstGeom>
        </p:spPr>
      </p:pic>
      <p:sp>
        <p:nvSpPr>
          <p:cNvPr id="1034"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perceptualpewter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itchFamily="34" charset="0"/>
        </a:defRPr>
      </a:lvl2pPr>
      <a:lvl3pPr algn="ctr" defTabSz="3762375" rtl="0" eaLnBrk="0" fontAlgn="base" hangingPunct="0">
        <a:spcBef>
          <a:spcPct val="0"/>
        </a:spcBef>
        <a:spcAft>
          <a:spcPct val="0"/>
        </a:spcAft>
        <a:defRPr sz="18200">
          <a:solidFill>
            <a:schemeClr val="tx2"/>
          </a:solidFill>
          <a:latin typeface="Arial" pitchFamily="34" charset="0"/>
        </a:defRPr>
      </a:lvl3pPr>
      <a:lvl4pPr algn="ctr" defTabSz="3762375" rtl="0" eaLnBrk="0" fontAlgn="base" hangingPunct="0">
        <a:spcBef>
          <a:spcPct val="0"/>
        </a:spcBef>
        <a:spcAft>
          <a:spcPct val="0"/>
        </a:spcAft>
        <a:defRPr sz="18200">
          <a:solidFill>
            <a:schemeClr val="tx2"/>
          </a:solidFill>
          <a:latin typeface="Arial" pitchFamily="34" charset="0"/>
        </a:defRPr>
      </a:lvl4pPr>
      <a:lvl5pPr algn="ctr" defTabSz="3762375" rtl="0" eaLnBrk="0" fontAlgn="base" hangingPunct="0">
        <a:spcBef>
          <a:spcPct val="0"/>
        </a:spcBef>
        <a:spcAft>
          <a:spcPct val="0"/>
        </a:spcAft>
        <a:defRPr sz="18200">
          <a:solidFill>
            <a:schemeClr val="tx2"/>
          </a:solidFill>
          <a:latin typeface="Arial" pitchFamily="34" charset="0"/>
        </a:defRPr>
      </a:lvl5pPr>
      <a:lvl6pPr marL="457200" algn="ctr" defTabSz="3762375" rtl="0" fontAlgn="base">
        <a:spcBef>
          <a:spcPct val="0"/>
        </a:spcBef>
        <a:spcAft>
          <a:spcPct val="0"/>
        </a:spcAft>
        <a:defRPr sz="18200">
          <a:solidFill>
            <a:schemeClr val="tx2"/>
          </a:solidFill>
          <a:latin typeface="Arial" pitchFamily="34" charset="0"/>
        </a:defRPr>
      </a:lvl6pPr>
      <a:lvl7pPr marL="914400" algn="ctr" defTabSz="3762375" rtl="0" fontAlgn="base">
        <a:spcBef>
          <a:spcPct val="0"/>
        </a:spcBef>
        <a:spcAft>
          <a:spcPct val="0"/>
        </a:spcAft>
        <a:defRPr sz="18200">
          <a:solidFill>
            <a:schemeClr val="tx2"/>
          </a:solidFill>
          <a:latin typeface="Arial" pitchFamily="34" charset="0"/>
        </a:defRPr>
      </a:lvl7pPr>
      <a:lvl8pPr marL="1371600" algn="ctr" defTabSz="3762375" rtl="0" fontAlgn="base">
        <a:spcBef>
          <a:spcPct val="0"/>
        </a:spcBef>
        <a:spcAft>
          <a:spcPct val="0"/>
        </a:spcAft>
        <a:defRPr sz="18200">
          <a:solidFill>
            <a:schemeClr val="tx2"/>
          </a:solidFill>
          <a:latin typeface="Arial" pitchFamily="34" charset="0"/>
        </a:defRPr>
      </a:lvl8pPr>
      <a:lvl9pPr marL="1828800" algn="ctr" defTabSz="3762375" rtl="0" fontAlgn="base">
        <a:spcBef>
          <a:spcPct val="0"/>
        </a:spcBef>
        <a:spcAft>
          <a:spcPct val="0"/>
        </a:spcAft>
        <a:defRPr sz="18200">
          <a:solidFill>
            <a:schemeClr val="tx2"/>
          </a:solidFill>
          <a:latin typeface="Arial" pitchFamily="34" charset="0"/>
        </a:defRPr>
      </a:lvl9pPr>
    </p:titleStyle>
    <p:bodyStyle>
      <a:defPPr>
        <a:defRPr kern="1200"/>
      </a:defPPr>
      <a:lvl1pPr marL="1409700" indent="-1409700" algn="l" defTabSz="3762375" rtl="0" eaLnBrk="0" fontAlgn="base" hangingPunct="0">
        <a:spcBef>
          <a:spcPct val="20000"/>
        </a:spcBef>
        <a:spcAft>
          <a:spcPct val="0"/>
        </a:spcAft>
        <a:buChar char="•"/>
        <a:defRPr sz="13200">
          <a:solidFill>
            <a:schemeClr val="tx1"/>
          </a:solidFill>
          <a:latin typeface="+mn-lt"/>
          <a:ea typeface="+mn-ea"/>
          <a:cs typeface="+mn-cs"/>
        </a:defRPr>
      </a:lvl1pPr>
      <a:lvl2pPr marL="3057525" indent="-1176338" algn="l" defTabSz="3762375" rtl="0" eaLnBrk="0" fontAlgn="base" hangingPunct="0">
        <a:spcBef>
          <a:spcPct val="20000"/>
        </a:spcBef>
        <a:spcAft>
          <a:spcPct val="0"/>
        </a:spcAft>
        <a:buChar char="–"/>
        <a:defRPr sz="11500">
          <a:solidFill>
            <a:schemeClr val="tx1"/>
          </a:solidFill>
          <a:latin typeface="+mn-lt"/>
        </a:defRPr>
      </a:lvl2pPr>
      <a:lvl3pPr marL="4702175" indent="-939800" algn="l" defTabSz="3762375" rtl="0" eaLnBrk="0" fontAlgn="base" hangingPunct="0">
        <a:spcBef>
          <a:spcPct val="20000"/>
        </a:spcBef>
        <a:spcAft>
          <a:spcPct val="0"/>
        </a:spcAft>
        <a:buChar char="•"/>
        <a:defRPr sz="9900">
          <a:solidFill>
            <a:schemeClr val="tx1"/>
          </a:solidFill>
          <a:latin typeface="+mn-lt"/>
        </a:defRPr>
      </a:lvl3pPr>
      <a:lvl4pPr marL="6583363" indent="-939800" algn="l" defTabSz="3762375" rtl="0" eaLnBrk="0" fontAlgn="base" hangingPunct="0">
        <a:spcBef>
          <a:spcPct val="20000"/>
        </a:spcBef>
        <a:spcAft>
          <a:spcPct val="0"/>
        </a:spcAft>
        <a:buChar char="–"/>
        <a:defRPr sz="8200">
          <a:solidFill>
            <a:schemeClr val="tx1"/>
          </a:solidFill>
          <a:latin typeface="+mn-lt"/>
        </a:defRPr>
      </a:lvl4pPr>
      <a:lvl5pPr marL="8466138" indent="-941388" algn="l" defTabSz="3762375" rtl="0" eaLnBrk="0" fontAlgn="base" hangingPunct="0">
        <a:spcBef>
          <a:spcPct val="20000"/>
        </a:spcBef>
        <a:spcAft>
          <a:spcPct val="0"/>
        </a:spcAft>
        <a:buChar char="»"/>
        <a:defRPr sz="8200">
          <a:solidFill>
            <a:schemeClr val="tx1"/>
          </a:solidFill>
          <a:latin typeface="+mn-lt"/>
        </a:defRPr>
      </a:lvl5pPr>
      <a:lvl6pPr marL="8923338" indent="-941388" algn="l" defTabSz="3762375" rtl="0" fontAlgn="base">
        <a:spcBef>
          <a:spcPct val="20000"/>
        </a:spcBef>
        <a:spcAft>
          <a:spcPct val="0"/>
        </a:spcAft>
        <a:buChar char="»"/>
        <a:defRPr sz="8200">
          <a:solidFill>
            <a:schemeClr val="tx1"/>
          </a:solidFill>
          <a:latin typeface="+mn-lt"/>
        </a:defRPr>
      </a:lvl6pPr>
      <a:lvl7pPr marL="9380538" indent="-941388" algn="l" defTabSz="3762375" rtl="0" fontAlgn="base">
        <a:spcBef>
          <a:spcPct val="20000"/>
        </a:spcBef>
        <a:spcAft>
          <a:spcPct val="0"/>
        </a:spcAft>
        <a:buChar char="»"/>
        <a:defRPr sz="8200">
          <a:solidFill>
            <a:schemeClr val="tx1"/>
          </a:solidFill>
          <a:latin typeface="+mn-lt"/>
        </a:defRPr>
      </a:lvl7pPr>
      <a:lvl8pPr marL="9837738" indent="-941388" algn="l" defTabSz="3762375" rtl="0" fontAlgn="base">
        <a:spcBef>
          <a:spcPct val="20000"/>
        </a:spcBef>
        <a:spcAft>
          <a:spcPct val="0"/>
        </a:spcAft>
        <a:buChar char="»"/>
        <a:defRPr sz="8200">
          <a:solidFill>
            <a:schemeClr val="tx1"/>
          </a:solidFill>
          <a:latin typeface="+mn-lt"/>
        </a:defRPr>
      </a:lvl8pPr>
      <a:lvl9pPr marL="10294938" indent="-941388" algn="l" defTabSz="3762375" rtl="0" fontAlgn="base">
        <a:spcBef>
          <a:spcPct val="20000"/>
        </a:spcBef>
        <a:spcAft>
          <a:spcPct val="0"/>
        </a:spcAft>
        <a:buChar char="»"/>
        <a:defRPr sz="8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hyperlink" Target="https://r.qcbs.ca/workshop04/book-en/t-test-and-anova.html" TargetMode="External"/><Relationship Id="rId11" Type="http://schemas.openxmlformats.org/officeDocument/2006/relationships/image" Target="../media/image9.png"/><Relationship Id="rId5" Type="http://schemas.openxmlformats.org/officeDocument/2006/relationships/hyperlink" Target="https://www.posternerd.com/sciposters-templates?signs_redirect" TargetMode="Externa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C8C8C8"/>
            </a:gs>
          </a:gsLst>
          <a:lin ang="5400000" scaled="1"/>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1AC166F-9C92-A328-5238-AC00077649C1}"/>
              </a:ext>
            </a:extLst>
          </p:cNvPr>
          <p:cNvSpPr/>
          <p:nvPr/>
        </p:nvSpPr>
        <p:spPr bwMode="auto">
          <a:xfrm>
            <a:off x="10771296" y="4800599"/>
            <a:ext cx="11078686" cy="27965399"/>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bodyPr>
          <a:lstStyle/>
          <a:p>
            <a:pPr marL="0" marR="0" indent="0" algn="ctr" defTabSz="3762375" rtl="0" eaLnBrk="1" fontAlgn="base" latinLnBrk="0" hangingPunct="1">
              <a:lnSpc>
                <a:spcPct val="100000"/>
              </a:lnSpc>
              <a:spcBef>
                <a:spcPct val="0"/>
              </a:spcBef>
              <a:spcAft>
                <a:spcPct val="0"/>
              </a:spcAft>
              <a:buClrTx/>
              <a:buSzTx/>
              <a:buFontTx/>
              <a:buNone/>
              <a:tabLst/>
            </a:pPr>
            <a:endParaRPr kumimoji="0" lang="en-US" sz="4300" b="1" i="0" u="none" strike="noStrike" cap="none" normalizeH="0" baseline="0">
              <a:ln>
                <a:noFill/>
              </a:ln>
              <a:solidFill>
                <a:srgbClr val="FF9900"/>
              </a:solidFill>
              <a:effectLst/>
              <a:latin typeface="Arial" pitchFamily="34" charset="0"/>
            </a:endParaRPr>
          </a:p>
        </p:txBody>
      </p:sp>
      <p:sp>
        <p:nvSpPr>
          <p:cNvPr id="23" name="Rectangle 22">
            <a:extLst>
              <a:ext uri="{FF2B5EF4-FFF2-40B4-BE49-F238E27FC236}">
                <a16:creationId xmlns:a16="http://schemas.microsoft.com/office/drawing/2014/main" id="{257F4503-8ED0-BC79-FC24-88A71BA4922F}"/>
              </a:ext>
            </a:extLst>
          </p:cNvPr>
          <p:cNvSpPr/>
          <p:nvPr/>
        </p:nvSpPr>
        <p:spPr bwMode="auto">
          <a:xfrm>
            <a:off x="22048352" y="4794775"/>
            <a:ext cx="10877417" cy="27965399"/>
          </a:xfrm>
          <a:prstGeom prst="rect">
            <a:avLst/>
          </a:prstGeom>
          <a:solidFill>
            <a:schemeClr val="accent4">
              <a:lumMod val="75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bodyPr>
          <a:lstStyle/>
          <a:p>
            <a:pPr marL="0" marR="0" indent="0" algn="ctr" defTabSz="3762375" rtl="0" eaLnBrk="1" fontAlgn="base" latinLnBrk="0" hangingPunct="1">
              <a:lnSpc>
                <a:spcPct val="100000"/>
              </a:lnSpc>
              <a:spcBef>
                <a:spcPct val="0"/>
              </a:spcBef>
              <a:spcAft>
                <a:spcPct val="0"/>
              </a:spcAft>
              <a:buClrTx/>
              <a:buSzTx/>
              <a:buFontTx/>
              <a:buNone/>
              <a:tabLst/>
            </a:pPr>
            <a:endParaRPr kumimoji="0" lang="en-US" sz="4300" b="1" i="0" u="none" strike="noStrike" cap="none" normalizeH="0" baseline="0">
              <a:ln>
                <a:noFill/>
              </a:ln>
              <a:solidFill>
                <a:srgbClr val="FF9900"/>
              </a:solidFill>
              <a:effectLst/>
              <a:latin typeface="Arial" pitchFamily="34" charset="0"/>
            </a:endParaRPr>
          </a:p>
        </p:txBody>
      </p:sp>
      <p:pic>
        <p:nvPicPr>
          <p:cNvPr id="1031" name="Picture 1030" descr="A graph of a number of people with different numbers&#10;&#10;Description automatically generated with medium confidence">
            <a:extLst>
              <a:ext uri="{FF2B5EF4-FFF2-40B4-BE49-F238E27FC236}">
                <a16:creationId xmlns:a16="http://schemas.microsoft.com/office/drawing/2014/main" id="{03A526DA-9745-B683-FAC2-7C7847623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7085" y="25179843"/>
            <a:ext cx="9636275" cy="7398740"/>
          </a:xfrm>
          <a:prstGeom prst="rect">
            <a:avLst/>
          </a:prstGeom>
        </p:spPr>
      </p:pic>
      <p:pic>
        <p:nvPicPr>
          <p:cNvPr id="3" name="Picture 2">
            <a:extLst>
              <a:ext uri="{FF2B5EF4-FFF2-40B4-BE49-F238E27FC236}">
                <a16:creationId xmlns:a16="http://schemas.microsoft.com/office/drawing/2014/main" id="{9F250FDE-3D64-D040-2A95-9803CF51E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741"/>
            <a:ext cx="43891201" cy="2475775"/>
          </a:xfrm>
          <a:prstGeom prst="rect">
            <a:avLst/>
          </a:prstGeom>
        </p:spPr>
      </p:pic>
      <p:sp>
        <p:nvSpPr>
          <p:cNvPr id="2155" name="Rectangle 167"/>
          <p:cNvSpPr>
            <a:spLocks noChangeArrowheads="1"/>
          </p:cNvSpPr>
          <p:nvPr/>
        </p:nvSpPr>
        <p:spPr bwMode="auto">
          <a:xfrm>
            <a:off x="505789" y="2599806"/>
            <a:ext cx="10058400" cy="914400"/>
          </a:xfrm>
          <a:prstGeom prst="roundRect">
            <a:avLst/>
          </a:prstGeom>
          <a:solidFill>
            <a:srgbClr val="0070C0"/>
          </a:solidFill>
          <a:ln w="9525">
            <a:noFill/>
            <a:miter lim="800000"/>
          </a:ln>
        </p:spPr>
        <p:txBody>
          <a:bodyPr wrap="none" lIns="137160" tIns="68580" rIns="137160" bIns="68580" anchor="ctr"/>
          <a:lstStyle>
            <a:defPPr>
              <a:defRPr kern="1200"/>
            </a:defPPr>
          </a:lstStyle>
          <a:p>
            <a:pPr defTabSz="3762375"/>
            <a:r>
              <a:rPr lang="en-US" sz="3600">
                <a:solidFill>
                  <a:schemeClr val="bg1"/>
                </a:solidFill>
                <a:latin typeface="Nunito" panose="00000500000000000000" pitchFamily="2" charset="0"/>
              </a:rPr>
              <a:t>Abstract</a:t>
            </a:r>
          </a:p>
        </p:txBody>
      </p:sp>
      <p:sp>
        <p:nvSpPr>
          <p:cNvPr id="17" name="Text Placeholder 5">
            <a:extLst>
              <a:ext uri="{FF2B5EF4-FFF2-40B4-BE49-F238E27FC236}">
                <a16:creationId xmlns:a16="http://schemas.microsoft.com/office/drawing/2014/main" id="{B2C25681-95AF-45D0-852E-DC3E00E2FDFE}"/>
              </a:ext>
            </a:extLst>
          </p:cNvPr>
          <p:cNvSpPr txBox="1"/>
          <p:nvPr/>
        </p:nvSpPr>
        <p:spPr>
          <a:xfrm>
            <a:off x="4741104" y="94185"/>
            <a:ext cx="34591486" cy="2302404"/>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lgn="ctr" defTabSz="3761086">
              <a:spcBef>
                <a:spcPct val="20000"/>
              </a:spcBef>
              <a:defRPr/>
            </a:pPr>
            <a:r>
              <a:rPr lang="en-US" sz="8000" dirty="0">
                <a:solidFill>
                  <a:schemeClr val="bg1"/>
                </a:solidFill>
                <a:latin typeface="Segoe UI Variable Text Semibold" pitchFamily="2" charset="0"/>
              </a:rPr>
              <a:t>Preliminary Analysis of BYU-Idaho’s Teacher Education Program</a:t>
            </a:r>
          </a:p>
          <a:p>
            <a:pPr algn="ctr" defTabSz="3761086">
              <a:spcBef>
                <a:spcPct val="20000"/>
              </a:spcBef>
              <a:defRPr/>
            </a:pPr>
            <a:r>
              <a:rPr lang="en-US" sz="6000" dirty="0">
                <a:solidFill>
                  <a:schemeClr val="bg1"/>
                </a:solidFill>
                <a:latin typeface="Segoe UI Variable Text Semibold" pitchFamily="2" charset="0"/>
              </a:rPr>
              <a:t>For Select Majors</a:t>
            </a:r>
          </a:p>
          <a:p>
            <a:pPr algn="ctr" defTabSz="3761086">
              <a:spcBef>
                <a:spcPct val="20000"/>
              </a:spcBef>
              <a:defRPr/>
            </a:pPr>
            <a:r>
              <a:rPr lang="en-US" sz="8800" dirty="0">
                <a:solidFill>
                  <a:schemeClr val="bg1"/>
                </a:solidFill>
                <a:latin typeface="Segoe UI Variable Text Semibold" pitchFamily="2" charset="0"/>
              </a:rPr>
              <a:t> </a:t>
            </a:r>
          </a:p>
        </p:txBody>
      </p:sp>
      <p:sp>
        <p:nvSpPr>
          <p:cNvPr id="19" name="Rectangle 167">
            <a:extLst>
              <a:ext uri="{FF2B5EF4-FFF2-40B4-BE49-F238E27FC236}">
                <a16:creationId xmlns:a16="http://schemas.microsoft.com/office/drawing/2014/main" id="{CC5F2601-3472-4441-8610-673ACB878A1B}"/>
              </a:ext>
            </a:extLst>
          </p:cNvPr>
          <p:cNvSpPr>
            <a:spLocks noChangeArrowheads="1"/>
          </p:cNvSpPr>
          <p:nvPr/>
        </p:nvSpPr>
        <p:spPr bwMode="auto">
          <a:xfrm>
            <a:off x="573249" y="24346388"/>
            <a:ext cx="9551504" cy="914400"/>
          </a:xfrm>
          <a:prstGeom prst="roundRect">
            <a:avLst/>
          </a:prstGeom>
          <a:solidFill>
            <a:srgbClr val="0070C0"/>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Models</a:t>
            </a:r>
          </a:p>
        </p:txBody>
      </p:sp>
      <p:sp>
        <p:nvSpPr>
          <p:cNvPr id="20" name="Rectangle 167">
            <a:extLst>
              <a:ext uri="{FF2B5EF4-FFF2-40B4-BE49-F238E27FC236}">
                <a16:creationId xmlns:a16="http://schemas.microsoft.com/office/drawing/2014/main" id="{F8160BCC-36FC-4419-BD0D-F8E0CD69D3FC}"/>
              </a:ext>
            </a:extLst>
          </p:cNvPr>
          <p:cNvSpPr>
            <a:spLocks noChangeArrowheads="1"/>
          </p:cNvSpPr>
          <p:nvPr/>
        </p:nvSpPr>
        <p:spPr bwMode="auto">
          <a:xfrm>
            <a:off x="573249" y="20804862"/>
            <a:ext cx="10058401" cy="914400"/>
          </a:xfrm>
          <a:prstGeom prst="roundRect">
            <a:avLst/>
          </a:prstGeom>
          <a:solidFill>
            <a:srgbClr val="0070C0"/>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Objectives</a:t>
            </a:r>
          </a:p>
        </p:txBody>
      </p:sp>
      <p:sp>
        <p:nvSpPr>
          <p:cNvPr id="22" name="Rectangle 167">
            <a:extLst>
              <a:ext uri="{FF2B5EF4-FFF2-40B4-BE49-F238E27FC236}">
                <a16:creationId xmlns:a16="http://schemas.microsoft.com/office/drawing/2014/main" id="{911E8223-4617-4E14-85CC-64FBEF860AEB}"/>
              </a:ext>
            </a:extLst>
          </p:cNvPr>
          <p:cNvSpPr>
            <a:spLocks noChangeArrowheads="1"/>
          </p:cNvSpPr>
          <p:nvPr/>
        </p:nvSpPr>
        <p:spPr bwMode="auto">
          <a:xfrm>
            <a:off x="33117789" y="2587971"/>
            <a:ext cx="10175325" cy="978012"/>
          </a:xfrm>
          <a:prstGeom prst="roundRect">
            <a:avLst/>
          </a:prstGeom>
          <a:solidFill>
            <a:srgbClr val="0070C0"/>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Conclusions</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508439" y="11309505"/>
            <a:ext cx="10058400" cy="914400"/>
          </a:xfrm>
          <a:prstGeom prst="roundRect">
            <a:avLst/>
          </a:prstGeom>
          <a:solidFill>
            <a:srgbClr val="0070C0"/>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Introduction</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10859110" y="2591253"/>
            <a:ext cx="10971086" cy="978013"/>
          </a:xfrm>
          <a:prstGeom prst="roundRect">
            <a:avLst/>
          </a:prstGeom>
          <a:solidFill>
            <a:schemeClr val="accent2"/>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Major </a:t>
            </a:r>
          </a:p>
        </p:txBody>
      </p:sp>
      <p:sp>
        <p:nvSpPr>
          <p:cNvPr id="32" name="Rectangle 167">
            <a:extLst>
              <a:ext uri="{FF2B5EF4-FFF2-40B4-BE49-F238E27FC236}">
                <a16:creationId xmlns:a16="http://schemas.microsoft.com/office/drawing/2014/main" id="{8A36DE9E-ADA7-4B49-A36B-D777D03B40F4}"/>
              </a:ext>
            </a:extLst>
          </p:cNvPr>
          <p:cNvSpPr>
            <a:spLocks noChangeArrowheads="1"/>
          </p:cNvSpPr>
          <p:nvPr/>
        </p:nvSpPr>
        <p:spPr bwMode="auto">
          <a:xfrm>
            <a:off x="33117789" y="27914671"/>
            <a:ext cx="10219820" cy="997660"/>
          </a:xfrm>
          <a:prstGeom prst="roundRect">
            <a:avLst/>
          </a:prstGeom>
          <a:solidFill>
            <a:srgbClr val="0070C0"/>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Links</a:t>
            </a:r>
          </a:p>
        </p:txBody>
      </p:sp>
      <p:sp>
        <p:nvSpPr>
          <p:cNvPr id="1032" name="Rectangle 1031">
            <a:extLst>
              <a:ext uri="{FF2B5EF4-FFF2-40B4-BE49-F238E27FC236}">
                <a16:creationId xmlns:a16="http://schemas.microsoft.com/office/drawing/2014/main" id="{3DF6DC17-02FD-9655-DF80-4B247AD28244}"/>
              </a:ext>
            </a:extLst>
          </p:cNvPr>
          <p:cNvSpPr/>
          <p:nvPr/>
        </p:nvSpPr>
        <p:spPr bwMode="auto">
          <a:xfrm>
            <a:off x="22769740" y="30469958"/>
            <a:ext cx="9643620" cy="168644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bodyPr>
          <a:lstStyle/>
          <a:p>
            <a:pPr marL="0" marR="0" indent="0" algn="ctr" defTabSz="3762375" rtl="0" eaLnBrk="1" fontAlgn="base" latinLnBrk="0" hangingPunct="1">
              <a:lnSpc>
                <a:spcPct val="100000"/>
              </a:lnSpc>
              <a:spcBef>
                <a:spcPct val="0"/>
              </a:spcBef>
              <a:spcAft>
                <a:spcPct val="0"/>
              </a:spcAft>
              <a:buClrTx/>
              <a:buSzTx/>
              <a:buFontTx/>
              <a:buNone/>
              <a:tabLst/>
            </a:pPr>
            <a:endParaRPr kumimoji="0" lang="en-US" sz="4300" b="1" i="0" u="none" strike="noStrike" cap="none" normalizeH="0" baseline="0">
              <a:ln>
                <a:noFill/>
              </a:ln>
              <a:solidFill>
                <a:srgbClr val="FF9900"/>
              </a:solidFill>
              <a:effectLst/>
              <a:latin typeface="Arial" pitchFamily="34" charset="0"/>
            </a:endParaRPr>
          </a:p>
        </p:txBody>
      </p:sp>
      <p:sp>
        <p:nvSpPr>
          <p:cNvPr id="33" name="TextBox 19">
            <a:extLst>
              <a:ext uri="{FF2B5EF4-FFF2-40B4-BE49-F238E27FC236}">
                <a16:creationId xmlns:a16="http://schemas.microsoft.com/office/drawing/2014/main" id="{AD61A419-7763-464E-BEFD-5783756FD735}"/>
              </a:ext>
            </a:extLst>
          </p:cNvPr>
          <p:cNvSpPr txBox="1">
            <a:spLocks noChangeArrowheads="1"/>
          </p:cNvSpPr>
          <p:nvPr/>
        </p:nvSpPr>
        <p:spPr bwMode="auto">
          <a:xfrm>
            <a:off x="33147000" y="28978552"/>
            <a:ext cx="10058400" cy="329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b="0" dirty="0">
                <a:latin typeface="Open Sans" panose="020B0606030504020204" pitchFamily="34" charset="0"/>
                <a:ea typeface="Open Sans" panose="020B0606030504020204" pitchFamily="34" charset="0"/>
                <a:cs typeface="Open Sans" panose="020B0606030504020204" pitchFamily="34" charset="0"/>
              </a:rPr>
              <a:t>Template: </a:t>
            </a:r>
            <a:endParaRPr lang="en-US" b="0" dirty="0">
              <a:latin typeface="Open Sans" panose="020B0606030504020204" pitchFamily="34" charset="0"/>
              <a:ea typeface="Open Sans" panose="020B0606030504020204" pitchFamily="34" charset="0"/>
              <a:cs typeface="Open Sans" panose="020B0606030504020204" pitchFamily="34" charset="0"/>
              <a:hlinkClick r:id="rId5"/>
            </a:endParaRPr>
          </a:p>
          <a:p>
            <a:pPr algn="l"/>
            <a:r>
              <a:rPr lang="en-US" b="0" dirty="0">
                <a:latin typeface="Open Sans" panose="020B0606030504020204" pitchFamily="34" charset="0"/>
                <a:ea typeface="Open Sans" panose="020B0606030504020204" pitchFamily="34" charset="0"/>
                <a:cs typeface="Open Sans" panose="020B0606030504020204" pitchFamily="34" charset="0"/>
                <a:hlinkClick r:id="rId5"/>
              </a:rPr>
              <a:t>https://www.posternerd.com/sciposters-templates?signs_redirect</a:t>
            </a:r>
            <a:endParaRPr lang="en-US" b="0" dirty="0">
              <a:latin typeface="Open Sans" panose="020B0606030504020204" pitchFamily="34" charset="0"/>
              <a:ea typeface="Open Sans" panose="020B0606030504020204" pitchFamily="34" charset="0"/>
              <a:cs typeface="Open Sans" panose="020B0606030504020204" pitchFamily="34" charset="0"/>
            </a:endParaRPr>
          </a:p>
          <a:p>
            <a:pPr algn="l"/>
            <a:endParaRPr lang="en-US" b="0" dirty="0">
              <a:latin typeface="Open Sans" panose="020B0606030504020204" pitchFamily="34" charset="0"/>
              <a:ea typeface="Open Sans" panose="020B0606030504020204" pitchFamily="34" charset="0"/>
              <a:cs typeface="Open Sans" panose="020B0606030504020204" pitchFamily="34" charset="0"/>
            </a:endParaRPr>
          </a:p>
          <a:p>
            <a:pPr algn="l"/>
            <a:r>
              <a:rPr lang="en-US" b="0" dirty="0">
                <a:latin typeface="Open Sans" panose="020B0606030504020204" pitchFamily="34" charset="0"/>
                <a:ea typeface="Open Sans" panose="020B0606030504020204" pitchFamily="34" charset="0"/>
                <a:cs typeface="Open Sans" panose="020B0606030504020204" pitchFamily="34" charset="0"/>
              </a:rPr>
              <a:t>Figure 1: </a:t>
            </a:r>
            <a:endParaRPr lang="en-US" b="0" dirty="0">
              <a:latin typeface="Open Sans" panose="020B0606030504020204" pitchFamily="34" charset="0"/>
              <a:ea typeface="Open Sans" panose="020B0606030504020204" pitchFamily="34" charset="0"/>
              <a:cs typeface="Open Sans" panose="020B0606030504020204" pitchFamily="34" charset="0"/>
              <a:hlinkClick r:id="rId6"/>
            </a:endParaRPr>
          </a:p>
          <a:p>
            <a:pPr algn="l"/>
            <a:r>
              <a:rPr lang="en-US" b="0" dirty="0">
                <a:latin typeface="Open Sans" panose="020B0606030504020204" pitchFamily="34" charset="0"/>
                <a:ea typeface="Open Sans" panose="020B0606030504020204" pitchFamily="34" charset="0"/>
                <a:cs typeface="Open Sans" panose="020B0606030504020204" pitchFamily="34" charset="0"/>
                <a:hlinkClick r:id="rId6"/>
              </a:rPr>
              <a:t>https://r.qcbs.ca/workshop04/book-en/t-test-and-anova.html</a:t>
            </a:r>
            <a:endParaRPr lang="en-US" b="0" dirty="0">
              <a:latin typeface="Open Sans" panose="020B0606030504020204" pitchFamily="34" charset="0"/>
              <a:ea typeface="Open Sans" panose="020B0606030504020204" pitchFamily="34" charset="0"/>
              <a:cs typeface="Open Sans" panose="020B0606030504020204" pitchFamily="34" charset="0"/>
            </a:endParaRPr>
          </a:p>
          <a:p>
            <a:pPr algn="l"/>
            <a:endParaRPr lang="en-US" b="0" dirty="0">
              <a:latin typeface="Open Sans" panose="020B0606030504020204" pitchFamily="34" charset="0"/>
              <a:ea typeface="Open Sans" panose="020B0606030504020204" pitchFamily="34" charset="0"/>
              <a:cs typeface="Open Sans" panose="020B0606030504020204" pitchFamily="34" charset="0"/>
            </a:endParaRPr>
          </a:p>
          <a:p>
            <a:pPr algn="l"/>
            <a:endParaRPr lang="en-US" b="0" dirty="0">
              <a:latin typeface="Open Sans" panose="020B0606030504020204" pitchFamily="34" charset="0"/>
              <a:ea typeface="Open Sans" panose="020B0606030504020204" pitchFamily="34" charset="0"/>
              <a:cs typeface="Open Sans" panose="020B0606030504020204" pitchFamily="34" charset="0"/>
            </a:endParaRPr>
          </a:p>
          <a:p>
            <a:pPr algn="l"/>
            <a:endParaRPr lang="en-US" b="0" dirty="0">
              <a:latin typeface="Open Sans" panose="020B0606030504020204" pitchFamily="34" charset="0"/>
              <a:ea typeface="Open Sans" panose="020B0606030504020204" pitchFamily="34" charset="0"/>
              <a:cs typeface="Open Sans" panose="020B0606030504020204" pitchFamily="34" charset="0"/>
            </a:endParaRPr>
          </a:p>
          <a:p>
            <a:pPr algn="l"/>
            <a:r>
              <a:rPr lang="en-US" b="0" dirty="0">
                <a:latin typeface="Open Sans" panose="020B0606030504020204" pitchFamily="34" charset="0"/>
                <a:ea typeface="Open Sans" panose="020B0606030504020204" pitchFamily="34" charset="0"/>
                <a:cs typeface="Open Sans" panose="020B0606030504020204" pitchFamily="34" charset="0"/>
              </a:rPr>
              <a:t>Project Blog: </a:t>
            </a:r>
          </a:p>
          <a:p>
            <a:pPr algn="l"/>
            <a:endParaRPr lang="en-US" sz="2400" b="0" dirty="0">
              <a:latin typeface="Open Sans" panose="020B0606030504020204" pitchFamily="34" charset="0"/>
              <a:ea typeface="Open Sans" panose="020B0606030504020204" pitchFamily="34" charset="0"/>
              <a:cs typeface="Open Sans" panose="020B0606030504020204" pitchFamily="34" charset="0"/>
            </a:endParaRPr>
          </a:p>
        </p:txBody>
      </p:sp>
      <p:sp>
        <p:nvSpPr>
          <p:cNvPr id="48" name="TextBox 47">
            <a:extLst>
              <a:ext uri="{FF2B5EF4-FFF2-40B4-BE49-F238E27FC236}">
                <a16:creationId xmlns:a16="http://schemas.microsoft.com/office/drawing/2014/main" id="{6A0D303C-BC2E-4D27-8DCB-AFFC83235B99}"/>
              </a:ext>
            </a:extLst>
          </p:cNvPr>
          <p:cNvSpPr txBox="1"/>
          <p:nvPr/>
        </p:nvSpPr>
        <p:spPr>
          <a:xfrm>
            <a:off x="538919" y="3698375"/>
            <a:ext cx="10058400" cy="1200329"/>
          </a:xfrm>
          <a:prstGeom prst="rect">
            <a:avLst/>
          </a:prstGeom>
          <a:noFill/>
        </p:spPr>
        <p:txBody>
          <a:bodyPr wrap="square" rtlCol="0">
            <a:spAutoFit/>
          </a:bodyPr>
          <a:lstStyle>
            <a:defPPr>
              <a:defRPr kern="1200"/>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project will consist of building regression models, explaining results of said models, creating a dashboard for an exploratory analysis and data visualization. </a:t>
            </a:r>
          </a:p>
        </p:txBody>
      </p:sp>
      <p:sp>
        <p:nvSpPr>
          <p:cNvPr id="49" name="TextBox 48">
            <a:extLst>
              <a:ext uri="{FF2B5EF4-FFF2-40B4-BE49-F238E27FC236}">
                <a16:creationId xmlns:a16="http://schemas.microsoft.com/office/drawing/2014/main" id="{DEA09F5A-1661-4BDF-A2DF-89252468F52D}"/>
              </a:ext>
            </a:extLst>
          </p:cNvPr>
          <p:cNvSpPr txBox="1"/>
          <p:nvPr/>
        </p:nvSpPr>
        <p:spPr>
          <a:xfrm>
            <a:off x="573249" y="12396927"/>
            <a:ext cx="10058400" cy="4154984"/>
          </a:xfrm>
          <a:prstGeom prst="rect">
            <a:avLst/>
          </a:prstGeom>
          <a:noFill/>
        </p:spPr>
        <p:txBody>
          <a:bodyPr wrap="square" rtlCol="0">
            <a:spAutoFit/>
          </a:bodyPr>
          <a:lstStyle>
            <a:defPPr>
              <a:defRPr kern="1200"/>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full scope of this project will take more than one semester to realize, thus the results and conclusions herewith are only preliminary.</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subject of this senior project will be academic data provided by BYU-Idaho Institutional Data Analysis Services (IDAS). I will be investigating the performance of the graduates from the education program and see if there is a relationship between performance at school (GPA), on standardized tests for teachers (Praxis), on evaluations by mentors/supervisors (Danielson and Disposition), and in the classroom (State of Idaho Survey). </a:t>
            </a:r>
          </a:p>
        </p:txBody>
      </p:sp>
      <p:sp>
        <p:nvSpPr>
          <p:cNvPr id="54" name="TextBox 53">
            <a:extLst>
              <a:ext uri="{FF2B5EF4-FFF2-40B4-BE49-F238E27FC236}">
                <a16:creationId xmlns:a16="http://schemas.microsoft.com/office/drawing/2014/main" id="{78FB01C1-373E-4866-BF69-4540A0DE8387}"/>
              </a:ext>
            </a:extLst>
          </p:cNvPr>
          <p:cNvSpPr txBox="1"/>
          <p:nvPr/>
        </p:nvSpPr>
        <p:spPr>
          <a:xfrm>
            <a:off x="573250" y="21934725"/>
            <a:ext cx="10058400" cy="2308324"/>
          </a:xfrm>
          <a:prstGeom prst="rect">
            <a:avLst/>
          </a:prstGeom>
          <a:noFill/>
        </p:spPr>
        <p:txBody>
          <a:bodyPr wrap="square" rtlCol="0">
            <a:spAutoFit/>
          </a:bodyPr>
          <a:lstStyle>
            <a:defPPr>
              <a:defRPr kern="1200"/>
            </a:defPPr>
          </a:lstStyle>
          <a:p>
            <a:pPr marL="342900" indent="-342900" algn="l">
              <a:buFont typeface="Arial" panose="020B0604020202020204" pitchFamily="34" charset="0"/>
              <a:buChar cha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Create Power BI dashboard to perform exploratory analysis. </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Arial" panose="020B0604020202020204" pitchFamily="34" charset="0"/>
              <a:buChar cha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Leverage R for statistical analysis, data cleaning, and data visualization. </a:t>
            </a:r>
          </a:p>
          <a:p>
            <a:pPr marL="342900" indent="-342900" algn="l">
              <a:buFont typeface="Arial" panose="020B0604020202020204" pitchFamily="34" charset="0"/>
              <a:buChar char="•"/>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Arial" panose="020B0604020202020204" pitchFamily="34" charset="0"/>
              <a:buChar cha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Apply data analytics skills to provide general consultation.</a:t>
            </a:r>
          </a:p>
        </p:txBody>
      </p:sp>
      <p:sp>
        <p:nvSpPr>
          <p:cNvPr id="241" name="TextBox 240">
            <a:extLst>
              <a:ext uri="{FF2B5EF4-FFF2-40B4-BE49-F238E27FC236}">
                <a16:creationId xmlns:a16="http://schemas.microsoft.com/office/drawing/2014/main" id="{289F4C29-97DA-4889-85D4-4718B5EF9EE5}"/>
              </a:ext>
            </a:extLst>
          </p:cNvPr>
          <p:cNvSpPr txBox="1"/>
          <p:nvPr/>
        </p:nvSpPr>
        <p:spPr>
          <a:xfrm>
            <a:off x="500780" y="25620421"/>
            <a:ext cx="9905197" cy="2308324"/>
          </a:xfrm>
          <a:prstGeom prst="rect">
            <a:avLst/>
          </a:prstGeom>
          <a:noFill/>
        </p:spPr>
        <p:txBody>
          <a:bodyPr wrap="square" rtlCol="0">
            <a:spAutoFit/>
          </a:bodyPr>
          <a:lstStyle>
            <a:defPPr>
              <a:defRPr kern="1200"/>
            </a:defPPr>
          </a:lstStyle>
          <a:p>
            <a:pPr marL="342900" indent="-342900" algn="l">
              <a:buFont typeface="Arial" panose="020B0604020202020204" pitchFamily="34" charset="0"/>
              <a:buChar cha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project used several statistical models to analyze the data and draw conclusions. </a:t>
            </a:r>
          </a:p>
          <a:p>
            <a:pPr marL="342900" indent="-342900" algn="l">
              <a:buFont typeface="Arial" panose="020B0604020202020204" pitchFamily="34" charset="0"/>
              <a:buChar char="•"/>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Arial" panose="020B0604020202020204" pitchFamily="34" charset="0"/>
              <a:buChar char="•"/>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Use ANOVA to check to see if there were differences between the percent of Praxis tests passed across various categories namely ethnicity. </a:t>
            </a:r>
          </a:p>
        </p:txBody>
      </p:sp>
      <p:sp>
        <p:nvSpPr>
          <p:cNvPr id="249" name="TextBox 248">
            <a:extLst>
              <a:ext uri="{FF2B5EF4-FFF2-40B4-BE49-F238E27FC236}">
                <a16:creationId xmlns:a16="http://schemas.microsoft.com/office/drawing/2014/main" id="{E7F5A37C-2B6C-4404-91FF-0640D04BD011}"/>
              </a:ext>
            </a:extLst>
          </p:cNvPr>
          <p:cNvSpPr txBox="1"/>
          <p:nvPr/>
        </p:nvSpPr>
        <p:spPr>
          <a:xfrm>
            <a:off x="33083830" y="7440405"/>
            <a:ext cx="10526962" cy="5693866"/>
          </a:xfrm>
          <a:prstGeom prst="rect">
            <a:avLst/>
          </a:prstGeom>
          <a:noFill/>
        </p:spPr>
        <p:txBody>
          <a:bodyPr wrap="square" rtlCol="0">
            <a:spAutoFit/>
          </a:bodyPr>
          <a:lstStyle>
            <a:defPPr>
              <a:defRPr kern="1200"/>
            </a:defPPr>
          </a:lstStyle>
          <a:p>
            <a:pPr marL="342900" indent="-342900" algn="l">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Praxis: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interdisciplinary studies majors have the lowest median Praxis Pass rates (51%). </a:t>
            </a:r>
          </a:p>
          <a:p>
            <a:pPr algn="l"/>
            <a:endPar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Danielson: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university studies major has the highest median Danielson score (2.91). </a:t>
            </a:r>
          </a:p>
          <a:p>
            <a:pPr algn="l"/>
            <a:endPar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Disposition:</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Something interesting is that the university studies major has the lowest Disposition rating (1.91). </a:t>
            </a:r>
          </a:p>
          <a:p>
            <a:pPr algn="l"/>
            <a:endPar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GPA: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GPA for each major is also found to be significantly different too, with those in History Education having the lowest median GPA around a GPA of 2.97 where Elementary Ed has the highest of 3.28.  </a:t>
            </a:r>
            <a:endPar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6" name="TextBox 305">
            <a:extLst>
              <a:ext uri="{FF2B5EF4-FFF2-40B4-BE49-F238E27FC236}">
                <a16:creationId xmlns:a16="http://schemas.microsoft.com/office/drawing/2014/main" id="{52719D96-727F-42F6-8B2A-AA919B98673D}"/>
              </a:ext>
            </a:extLst>
          </p:cNvPr>
          <p:cNvSpPr txBox="1"/>
          <p:nvPr/>
        </p:nvSpPr>
        <p:spPr>
          <a:xfrm>
            <a:off x="11140660" y="3737483"/>
            <a:ext cx="21488398" cy="830997"/>
          </a:xfrm>
          <a:prstGeom prst="rect">
            <a:avLst/>
          </a:prstGeom>
          <a:noFill/>
        </p:spPr>
        <p:txBody>
          <a:bodyPr wrap="square" rtlCol="0">
            <a:spAutoFit/>
          </a:bodyPr>
          <a:lstStyle>
            <a:defPPr>
              <a:defRPr kern="1200"/>
            </a:defPPr>
          </a:lstStyle>
          <a:p>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following visuals show the distribution of the data contained within the tables below. The dataset used consists of students 19225 students who have declared the majors found in the Major table on the left. All visuals are broken down by the major on the left and race/ethnicity on the right. </a:t>
            </a:r>
          </a:p>
        </p:txBody>
      </p:sp>
      <p:sp>
        <p:nvSpPr>
          <p:cNvPr id="5" name="Rectangle 3">
            <a:extLst>
              <a:ext uri="{FF2B5EF4-FFF2-40B4-BE49-F238E27FC236}">
                <a16:creationId xmlns:a16="http://schemas.microsoft.com/office/drawing/2014/main" id="{351601CC-3D8D-347A-4A1F-8A9EA241C1F2}"/>
              </a:ext>
            </a:extLst>
          </p:cNvPr>
          <p:cNvSpPr>
            <a:spLocks noChangeArrowheads="1"/>
          </p:cNvSpPr>
          <p:nvPr/>
        </p:nvSpPr>
        <p:spPr bwMode="auto">
          <a:xfrm>
            <a:off x="3052974" y="9422547"/>
            <a:ext cx="102913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Table 6">
            <a:extLst>
              <a:ext uri="{FF2B5EF4-FFF2-40B4-BE49-F238E27FC236}">
                <a16:creationId xmlns:a16="http://schemas.microsoft.com/office/drawing/2014/main" id="{80CC2F95-5F38-A8E0-630B-8541D09BE1C8}"/>
              </a:ext>
            </a:extLst>
          </p:cNvPr>
          <p:cNvGraphicFramePr>
            <a:graphicFrameLocks noGrp="1"/>
          </p:cNvGraphicFramePr>
          <p:nvPr>
            <p:extLst>
              <p:ext uri="{D42A27DB-BD31-4B8C-83A1-F6EECF244321}">
                <p14:modId xmlns:p14="http://schemas.microsoft.com/office/powerpoint/2010/main" val="723879997"/>
              </p:ext>
            </p:extLst>
          </p:nvPr>
        </p:nvGraphicFramePr>
        <p:xfrm>
          <a:off x="519485" y="5023715"/>
          <a:ext cx="10058400" cy="6053464"/>
        </p:xfrm>
        <a:graphic>
          <a:graphicData uri="http://schemas.openxmlformats.org/drawingml/2006/table">
            <a:tbl>
              <a:tblPr firstRow="1" bandRow="1">
                <a:tableStyleId>{5202B0CA-FC54-4496-8BCA-5EF66A818D29}</a:tableStyleId>
              </a:tblPr>
              <a:tblGrid>
                <a:gridCol w="2514600">
                  <a:extLst>
                    <a:ext uri="{9D8B030D-6E8A-4147-A177-3AD203B41FA5}">
                      <a16:colId xmlns:a16="http://schemas.microsoft.com/office/drawing/2014/main" val="948318129"/>
                    </a:ext>
                  </a:extLst>
                </a:gridCol>
                <a:gridCol w="2514600">
                  <a:extLst>
                    <a:ext uri="{9D8B030D-6E8A-4147-A177-3AD203B41FA5}">
                      <a16:colId xmlns:a16="http://schemas.microsoft.com/office/drawing/2014/main" val="3835913383"/>
                    </a:ext>
                  </a:extLst>
                </a:gridCol>
                <a:gridCol w="2514600">
                  <a:extLst>
                    <a:ext uri="{9D8B030D-6E8A-4147-A177-3AD203B41FA5}">
                      <a16:colId xmlns:a16="http://schemas.microsoft.com/office/drawing/2014/main" val="364710796"/>
                    </a:ext>
                  </a:extLst>
                </a:gridCol>
                <a:gridCol w="2514600">
                  <a:extLst>
                    <a:ext uri="{9D8B030D-6E8A-4147-A177-3AD203B41FA5}">
                      <a16:colId xmlns:a16="http://schemas.microsoft.com/office/drawing/2014/main" val="191199249"/>
                    </a:ext>
                  </a:extLst>
                </a:gridCol>
              </a:tblGrid>
              <a:tr h="1194252">
                <a:tc>
                  <a:txBody>
                    <a:bodyPr/>
                    <a:lstStyle/>
                    <a:p>
                      <a:r>
                        <a:rPr lang="en-US" sz="2000" dirty="0"/>
                        <a:t> </a:t>
                      </a:r>
                      <a:r>
                        <a:rPr lang="en-US" sz="2000" b="1" dirty="0"/>
                        <a:t>Data Summary</a:t>
                      </a:r>
                      <a:endParaRPr lang="en-US" sz="20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2000" b="1" dirty="0">
                          <a:effectLst/>
                        </a:rPr>
                        <a:t>Years Data Available</a:t>
                      </a:r>
                      <a:endParaRPr lang="en-US" sz="2000" dirty="0">
                        <a:effectLst/>
                      </a:endParaRPr>
                    </a:p>
                  </a:txBody>
                  <a:tcPr anchor="ctr">
                    <a:lnT w="12700" cap="flat" cmpd="sng" algn="ctr">
                      <a:solidFill>
                        <a:schemeClr val="tx1"/>
                      </a:solidFill>
                      <a:prstDash val="solid"/>
                      <a:round/>
                      <a:headEnd type="none" w="med" len="med"/>
                      <a:tailEnd type="none" w="med" len="med"/>
                    </a:lnT>
                  </a:tcPr>
                </a:tc>
                <a:tc>
                  <a:txBody>
                    <a:bodyPr/>
                    <a:lstStyle/>
                    <a:p>
                      <a:r>
                        <a:rPr lang="en-US" sz="2000" b="1" dirty="0">
                          <a:effectLst/>
                        </a:rPr>
                        <a:t>Record Count</a:t>
                      </a:r>
                      <a:endParaRPr lang="en-US" sz="2000" dirty="0">
                        <a:effectLst/>
                      </a:endParaRPr>
                    </a:p>
                  </a:txBody>
                  <a:tcPr anchor="ctr">
                    <a:lnT w="12700" cap="flat" cmpd="sng" algn="ctr">
                      <a:solidFill>
                        <a:schemeClr val="tx1"/>
                      </a:solidFill>
                      <a:prstDash val="solid"/>
                      <a:round/>
                      <a:headEnd type="none" w="med" len="med"/>
                      <a:tailEnd type="none" w="med" len="med"/>
                    </a:lnT>
                  </a:tcPr>
                </a:tc>
                <a:tc>
                  <a:txBody>
                    <a:bodyPr/>
                    <a:lstStyle/>
                    <a:p>
                      <a:r>
                        <a:rPr lang="en-US" sz="2000" b="1" dirty="0">
                          <a:effectLst/>
                        </a:rPr>
                        <a:t>Student Records Total</a:t>
                      </a:r>
                      <a:endParaRPr lang="en-US" sz="2000" dirty="0">
                        <a:effectLs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57177736"/>
                  </a:ext>
                </a:extLst>
              </a:tr>
              <a:tr h="1276456">
                <a:tc>
                  <a:txBody>
                    <a:bodyPr/>
                    <a:lstStyle/>
                    <a:p>
                      <a:r>
                        <a:rPr lang="en-US" sz="2000" b="1" dirty="0">
                          <a:effectLst/>
                        </a:rPr>
                        <a:t>Total Datapoints</a:t>
                      </a:r>
                      <a:endParaRPr lang="en-US" sz="2000" dirty="0">
                        <a:effectLst/>
                      </a:endParaRPr>
                    </a:p>
                  </a:txBody>
                  <a:tcPr anchor="ctr">
                    <a:lnL w="12700" cap="flat" cmpd="sng" algn="ctr">
                      <a:solidFill>
                        <a:schemeClr val="tx1"/>
                      </a:solidFill>
                      <a:prstDash val="solid"/>
                      <a:round/>
                      <a:headEnd type="none" w="med" len="med"/>
                      <a:tailEnd type="none" w="med" len="med"/>
                    </a:lnL>
                  </a:tcPr>
                </a:tc>
                <a:tc>
                  <a:txBody>
                    <a:bodyPr/>
                    <a:lstStyle/>
                    <a:p>
                      <a:r>
                        <a:rPr lang="en-US" sz="2000" b="1" dirty="0">
                          <a:effectLst/>
                        </a:rPr>
                        <a:t>2003-2023</a:t>
                      </a:r>
                      <a:endParaRPr lang="en-US" sz="2000" dirty="0">
                        <a:effectLst/>
                      </a:endParaRPr>
                    </a:p>
                  </a:txBody>
                  <a:tcPr anchor="ctr"/>
                </a:tc>
                <a:tc>
                  <a:txBody>
                    <a:bodyPr/>
                    <a:lstStyle/>
                    <a:p>
                      <a:r>
                        <a:rPr lang="en-US" sz="2000" b="1" dirty="0">
                          <a:effectLst/>
                        </a:rPr>
                        <a:t>324881</a:t>
                      </a:r>
                      <a:endParaRPr lang="en-US" dirty="0">
                        <a:effectLst/>
                      </a:endParaRPr>
                    </a:p>
                  </a:txBody>
                  <a:tcPr anchor="ctr"/>
                </a:tc>
                <a:tc>
                  <a:txBody>
                    <a:bodyPr/>
                    <a:lstStyle/>
                    <a:p>
                      <a:r>
                        <a:rPr lang="en-US" sz="2000" b="1" dirty="0">
                          <a:effectLst/>
                        </a:rPr>
                        <a:t>31106</a:t>
                      </a:r>
                      <a:endParaRPr lang="en-US" dirty="0">
                        <a:effectLst/>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7314295"/>
                  </a:ext>
                </a:extLst>
              </a:tr>
              <a:tr h="1194252">
                <a:tc>
                  <a:txBody>
                    <a:bodyPr/>
                    <a:lstStyle/>
                    <a:p>
                      <a:r>
                        <a:rPr lang="en-US" sz="2000" b="1" dirty="0">
                          <a:effectLst/>
                        </a:rPr>
                        <a:t>Praxis Scores</a:t>
                      </a:r>
                      <a:endParaRPr lang="en-US" sz="2000" dirty="0">
                        <a:effectLst/>
                      </a:endParaRPr>
                    </a:p>
                  </a:txBody>
                  <a:tcPr anchor="ctr">
                    <a:lnL w="12700" cap="flat" cmpd="sng" algn="ctr">
                      <a:solidFill>
                        <a:schemeClr val="tx1"/>
                      </a:solidFill>
                      <a:prstDash val="solid"/>
                      <a:round/>
                      <a:headEnd type="none" w="med" len="med"/>
                      <a:tailEnd type="none" w="med" len="med"/>
                    </a:lnL>
                  </a:tcPr>
                </a:tc>
                <a:tc>
                  <a:txBody>
                    <a:bodyPr/>
                    <a:lstStyle/>
                    <a:p>
                      <a:r>
                        <a:rPr lang="en-US" sz="2000" b="1" dirty="0">
                          <a:effectLst/>
                        </a:rPr>
                        <a:t>2012-2023</a:t>
                      </a:r>
                      <a:endParaRPr lang="en-US" sz="2000" dirty="0">
                        <a:effectLst/>
                      </a:endParaRPr>
                    </a:p>
                  </a:txBody>
                  <a:tcPr anchor="ctr"/>
                </a:tc>
                <a:tc>
                  <a:txBody>
                    <a:bodyPr/>
                    <a:lstStyle/>
                    <a:p>
                      <a:r>
                        <a:rPr lang="en-US" sz="2000" b="1" dirty="0"/>
                        <a:t>64189</a:t>
                      </a:r>
                      <a:endParaRPr lang="en-US" dirty="0"/>
                    </a:p>
                  </a:txBody>
                  <a:tcPr anchor="ctr"/>
                </a:tc>
                <a:tc>
                  <a:txBody>
                    <a:bodyPr/>
                    <a:lstStyle/>
                    <a:p>
                      <a:r>
                        <a:rPr lang="en-US" sz="2000" b="1" dirty="0"/>
                        <a:t>4489</a:t>
                      </a:r>
                      <a:endParaRPr lang="en-US" dirty="0"/>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16337205"/>
                  </a:ext>
                </a:extLst>
              </a:tr>
              <a:tr h="1194252">
                <a:tc>
                  <a:txBody>
                    <a:bodyPr/>
                    <a:lstStyle/>
                    <a:p>
                      <a:r>
                        <a:rPr lang="en-US" sz="2000" b="1" dirty="0">
                          <a:effectLst/>
                        </a:rPr>
                        <a:t>FFT (Danielson) Scores</a:t>
                      </a:r>
                      <a:endParaRPr lang="en-US" sz="2000" dirty="0">
                        <a:effectLst/>
                      </a:endParaRPr>
                    </a:p>
                  </a:txBody>
                  <a:tcPr anchor="ctr">
                    <a:lnL w="12700" cap="flat" cmpd="sng" algn="ctr">
                      <a:solidFill>
                        <a:schemeClr val="tx1"/>
                      </a:solidFill>
                      <a:prstDash val="solid"/>
                      <a:round/>
                      <a:headEnd type="none" w="med" len="med"/>
                      <a:tailEnd type="none" w="med" len="med"/>
                    </a:lnL>
                  </a:tcPr>
                </a:tc>
                <a:tc>
                  <a:txBody>
                    <a:bodyPr/>
                    <a:lstStyle/>
                    <a:p>
                      <a:r>
                        <a:rPr lang="en-US" sz="2000" b="1" dirty="0">
                          <a:effectLst/>
                        </a:rPr>
                        <a:t>Fall 2022 –</a:t>
                      </a:r>
                    </a:p>
                    <a:p>
                      <a:r>
                        <a:rPr lang="en-US" sz="2000" b="1" dirty="0">
                          <a:effectLst/>
                        </a:rPr>
                        <a:t> Winter 2023</a:t>
                      </a:r>
                      <a:endParaRPr lang="en-US" sz="2000" dirty="0">
                        <a:effectLst/>
                      </a:endParaRPr>
                    </a:p>
                  </a:txBody>
                  <a:tcPr anchor="ctr"/>
                </a:tc>
                <a:tc>
                  <a:txBody>
                    <a:bodyPr/>
                    <a:lstStyle/>
                    <a:p>
                      <a:r>
                        <a:rPr lang="en-US" sz="2000" b="1" dirty="0">
                          <a:effectLst/>
                        </a:rPr>
                        <a:t>2831</a:t>
                      </a:r>
                      <a:endParaRPr lang="en-US" dirty="0">
                        <a:effectLst/>
                      </a:endParaRPr>
                    </a:p>
                  </a:txBody>
                  <a:tcPr anchor="ctr"/>
                </a:tc>
                <a:tc>
                  <a:txBody>
                    <a:bodyPr/>
                    <a:lstStyle/>
                    <a:p>
                      <a:r>
                        <a:rPr lang="en-US" sz="2000" b="1" dirty="0">
                          <a:effectLst/>
                        </a:rPr>
                        <a:t>803</a:t>
                      </a:r>
                      <a:endParaRPr lang="en-US" dirty="0">
                        <a:effectLst/>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89852339"/>
                  </a:ext>
                </a:extLst>
              </a:tr>
              <a:tr h="1194252">
                <a:tc>
                  <a:txBody>
                    <a:bodyPr/>
                    <a:lstStyle/>
                    <a:p>
                      <a:r>
                        <a:rPr lang="en-US" sz="2000" b="1" dirty="0">
                          <a:effectLst/>
                        </a:rPr>
                        <a:t>Credentialing Status</a:t>
                      </a:r>
                      <a:endParaRPr lang="en-US" sz="2000" dirty="0">
                        <a:effectLs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2000" b="1" dirty="0">
                          <a:effectLst/>
                        </a:rPr>
                        <a:t>2003-2023</a:t>
                      </a:r>
                      <a:endParaRPr lang="en-US" dirty="0">
                        <a:effectLst/>
                      </a:endParaRPr>
                    </a:p>
                  </a:txBody>
                  <a:tcPr anchor="ctr">
                    <a:lnB w="12700" cap="flat" cmpd="sng" algn="ctr">
                      <a:solidFill>
                        <a:schemeClr val="tx1"/>
                      </a:solidFill>
                      <a:prstDash val="solid"/>
                      <a:round/>
                      <a:headEnd type="none" w="med" len="med"/>
                      <a:tailEnd type="none" w="med" len="med"/>
                    </a:lnB>
                  </a:tcPr>
                </a:tc>
                <a:tc>
                  <a:txBody>
                    <a:bodyPr/>
                    <a:lstStyle/>
                    <a:p>
                      <a:r>
                        <a:rPr lang="en-US" sz="2000" b="1" dirty="0">
                          <a:effectLst/>
                        </a:rPr>
                        <a:t>7074</a:t>
                      </a:r>
                      <a:endParaRPr lang="en-US" dirty="0">
                        <a:effectLst/>
                      </a:endParaRPr>
                    </a:p>
                  </a:txBody>
                  <a:tcPr anchor="ctr">
                    <a:lnB w="12700" cap="flat" cmpd="sng" algn="ctr">
                      <a:solidFill>
                        <a:schemeClr val="tx1"/>
                      </a:solidFill>
                      <a:prstDash val="solid"/>
                      <a:round/>
                      <a:headEnd type="none" w="med" len="med"/>
                      <a:tailEnd type="none" w="med" len="med"/>
                    </a:lnB>
                  </a:tcPr>
                </a:tc>
                <a:tc>
                  <a:txBody>
                    <a:bodyPr/>
                    <a:lstStyle/>
                    <a:p>
                      <a:r>
                        <a:rPr lang="en-US" sz="2000" b="1" dirty="0">
                          <a:effectLst/>
                        </a:rPr>
                        <a:t>7045</a:t>
                      </a:r>
                      <a:endParaRPr lang="en-US" dirty="0">
                        <a:effectLs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651153"/>
                  </a:ext>
                </a:extLst>
              </a:tr>
            </a:tbl>
          </a:graphicData>
        </a:graphic>
      </p:graphicFrame>
      <p:sp>
        <p:nvSpPr>
          <p:cNvPr id="14" name="Rectangle 167">
            <a:extLst>
              <a:ext uri="{FF2B5EF4-FFF2-40B4-BE49-F238E27FC236}">
                <a16:creationId xmlns:a16="http://schemas.microsoft.com/office/drawing/2014/main" id="{9D8D6DDF-7F45-2A2C-0C7A-248631E3E2D6}"/>
              </a:ext>
            </a:extLst>
          </p:cNvPr>
          <p:cNvSpPr>
            <a:spLocks noChangeArrowheads="1"/>
          </p:cNvSpPr>
          <p:nvPr/>
        </p:nvSpPr>
        <p:spPr bwMode="auto">
          <a:xfrm>
            <a:off x="33117789" y="20373014"/>
            <a:ext cx="10189339" cy="1062624"/>
          </a:xfrm>
          <a:prstGeom prst="roundRect">
            <a:avLst/>
          </a:prstGeom>
          <a:solidFill>
            <a:srgbClr val="0070C0"/>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Accomplishments</a:t>
            </a:r>
          </a:p>
        </p:txBody>
      </p:sp>
      <p:sp>
        <p:nvSpPr>
          <p:cNvPr id="15" name="TextBox 14">
            <a:extLst>
              <a:ext uri="{FF2B5EF4-FFF2-40B4-BE49-F238E27FC236}">
                <a16:creationId xmlns:a16="http://schemas.microsoft.com/office/drawing/2014/main" id="{A69C824C-9100-6FA1-48FB-DBB530FA726A}"/>
              </a:ext>
            </a:extLst>
          </p:cNvPr>
          <p:cNvSpPr txBox="1"/>
          <p:nvPr/>
        </p:nvSpPr>
        <p:spPr>
          <a:xfrm>
            <a:off x="33147000" y="21477475"/>
            <a:ext cx="10400541" cy="6370975"/>
          </a:xfrm>
          <a:prstGeom prst="rect">
            <a:avLst/>
          </a:prstGeom>
          <a:noFill/>
        </p:spPr>
        <p:txBody>
          <a:bodyPr wrap="square" rtlCol="0">
            <a:spAutoFit/>
          </a:bodyPr>
          <a:lstStyle>
            <a:defPPr>
              <a:defRPr kern="1200"/>
            </a:defPPr>
          </a:lstStyle>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There are some things that I am proud of when it comes to this project. I started this project later that desired in the semester and was able to finish what was asked of me in a timely fashion. Some of those details can be found on my blog, which details the journey I took to finish this project. </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Throughout this project, I was able to find full-time employment within my discipline of study and this project will be very similar to what I will be asked to do at my new job. </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project allowed me to learn new skills in R when it comes to cleaning data and allowed me to use my expertise in data visualization to create the visuals shown here. </a:t>
            </a:r>
          </a:p>
          <a:p>
            <a:pPr algn="l"/>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 am proud to say that my time at BYUI prepared me to act as a consultant and analyst on this project and successfully prepared me for full-time employment in the data analysis field.  </a:t>
            </a:r>
          </a:p>
        </p:txBody>
      </p:sp>
      <p:sp>
        <p:nvSpPr>
          <p:cNvPr id="26" name="TextBox 25">
            <a:extLst>
              <a:ext uri="{FF2B5EF4-FFF2-40B4-BE49-F238E27FC236}">
                <a16:creationId xmlns:a16="http://schemas.microsoft.com/office/drawing/2014/main" id="{661888F4-B723-4078-80C9-A97A98B63106}"/>
              </a:ext>
            </a:extLst>
          </p:cNvPr>
          <p:cNvSpPr txBox="1"/>
          <p:nvPr/>
        </p:nvSpPr>
        <p:spPr>
          <a:xfrm>
            <a:off x="33147000" y="13995085"/>
            <a:ext cx="10526962" cy="6124754"/>
          </a:xfrm>
          <a:prstGeom prst="rect">
            <a:avLst/>
          </a:prstGeom>
          <a:noFill/>
        </p:spPr>
        <p:txBody>
          <a:bodyPr wrap="square" rtlCol="0">
            <a:spAutoFit/>
          </a:bodyPr>
          <a:lstStyle>
            <a:defPPr>
              <a:defRPr kern="1200"/>
            </a:defPPr>
          </a:lstStyle>
          <a:p>
            <a:pPr marL="342900" indent="-342900" algn="l">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Praxis: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Most ethnicities have a median Praxis pass rate of 100%, but some are lower</a:t>
            </a:r>
          </a:p>
          <a:p>
            <a:pPr algn="l"/>
            <a:endPar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Danielson: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Danielson scores have a relatively good spread across the ethnicities with the highest score being 2.86. </a:t>
            </a:r>
          </a:p>
          <a:p>
            <a:pPr marL="342900" indent="-342900" algn="l">
              <a:buFont typeface="Wingdings" panose="05000000000000000000" pitchFamily="2" charset="2"/>
              <a:buChar char="Ø"/>
            </a:pPr>
            <a:endPar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Disposition: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median average disposition rating is 1.43, this is significantly lower than most of the average ratings across ethnicity.</a:t>
            </a:r>
          </a:p>
          <a:p>
            <a:pPr algn="l"/>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342900" indent="-342900" algn="l">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GPA: </a:t>
            </a:r>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Just like Danielson and Disposition, GPA also has a sizable spread with the lowest median average GPA being 2.85 and the highest being 3.35. </a:t>
            </a:r>
            <a:endPar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Chapter 5 t-test and ANOVA | Workshop 4: Linear models">
            <a:extLst>
              <a:ext uri="{FF2B5EF4-FFF2-40B4-BE49-F238E27FC236}">
                <a16:creationId xmlns:a16="http://schemas.microsoft.com/office/drawing/2014/main" id="{029AE6F9-8CCC-638D-A032-31E9EE8CEE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377" y="27918242"/>
            <a:ext cx="9929840" cy="45830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EE09C6-DA3F-E67B-2375-B8CA3C514D73}"/>
              </a:ext>
            </a:extLst>
          </p:cNvPr>
          <p:cNvSpPr txBox="1"/>
          <p:nvPr/>
        </p:nvSpPr>
        <p:spPr>
          <a:xfrm>
            <a:off x="3537224" y="32542358"/>
            <a:ext cx="3352800" cy="338554"/>
          </a:xfrm>
          <a:prstGeom prst="rect">
            <a:avLst/>
          </a:prstGeom>
          <a:noFill/>
        </p:spPr>
        <p:txBody>
          <a:bodyPr wrap="square" rtlCol="0">
            <a:spAutoFit/>
          </a:bodyPr>
          <a:lstStyle/>
          <a:p>
            <a:r>
              <a:rPr lang="en-US" sz="1600" dirty="0">
                <a:solidFill>
                  <a:schemeClr val="tx1"/>
                </a:solidFill>
              </a:rPr>
              <a:t>Figure 1 </a:t>
            </a:r>
          </a:p>
        </p:txBody>
      </p:sp>
      <p:pic>
        <p:nvPicPr>
          <p:cNvPr id="47" name="Picture 46" descr="A screenshot of a graph&#10;&#10;Description automatically generated">
            <a:extLst>
              <a:ext uri="{FF2B5EF4-FFF2-40B4-BE49-F238E27FC236}">
                <a16:creationId xmlns:a16="http://schemas.microsoft.com/office/drawing/2014/main" id="{4F6FCF28-BC3F-BFD9-69EA-A87FC640AA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49556" y="5024191"/>
            <a:ext cx="10980639" cy="3829223"/>
          </a:xfrm>
          <a:prstGeom prst="rect">
            <a:avLst/>
          </a:prstGeom>
        </p:spPr>
      </p:pic>
      <p:pic>
        <p:nvPicPr>
          <p:cNvPr id="53" name="Picture 52" descr="A screenshot of a graph&#10;&#10;Description automatically generated">
            <a:extLst>
              <a:ext uri="{FF2B5EF4-FFF2-40B4-BE49-F238E27FC236}">
                <a16:creationId xmlns:a16="http://schemas.microsoft.com/office/drawing/2014/main" id="{70E8AEDF-D6FE-5A20-40BE-A570377AA1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05950" y="5024192"/>
            <a:ext cx="10744200" cy="3841856"/>
          </a:xfrm>
          <a:prstGeom prst="rect">
            <a:avLst/>
          </a:prstGeom>
        </p:spPr>
      </p:pic>
      <p:pic>
        <p:nvPicPr>
          <p:cNvPr id="56" name="Picture 55" descr="A graph of a graph with a row of rectangular objects&#10;&#10;Description automatically generated with medium confidence">
            <a:extLst>
              <a:ext uri="{FF2B5EF4-FFF2-40B4-BE49-F238E27FC236}">
                <a16:creationId xmlns:a16="http://schemas.microsoft.com/office/drawing/2014/main" id="{1D114689-F42B-B429-9C52-53981C8CC45E}"/>
              </a:ext>
            </a:extLst>
          </p:cNvPr>
          <p:cNvPicPr>
            <a:picLocks noChangeAspect="1"/>
          </p:cNvPicPr>
          <p:nvPr/>
        </p:nvPicPr>
        <p:blipFill rotWithShape="1">
          <a:blip r:embed="rId10">
            <a:extLst>
              <a:ext uri="{28A0092B-C50C-407E-A947-70E740481C1C}">
                <a14:useLocalDpi xmlns:a14="http://schemas.microsoft.com/office/drawing/2010/main" val="0"/>
              </a:ext>
            </a:extLst>
          </a:blip>
          <a:srcRect b="29858"/>
          <a:stretch/>
        </p:blipFill>
        <p:spPr>
          <a:xfrm>
            <a:off x="11475243" y="8933839"/>
            <a:ext cx="9694886" cy="5270096"/>
          </a:xfrm>
          <a:prstGeom prst="rect">
            <a:avLst/>
          </a:prstGeom>
        </p:spPr>
      </p:pic>
      <p:pic>
        <p:nvPicPr>
          <p:cNvPr id="58" name="Picture 57" descr="A graph with a number of squares and numbers&#10;&#10;Description automatically generated with medium confidence">
            <a:extLst>
              <a:ext uri="{FF2B5EF4-FFF2-40B4-BE49-F238E27FC236}">
                <a16:creationId xmlns:a16="http://schemas.microsoft.com/office/drawing/2014/main" id="{515E307B-9E29-B04A-48D7-CA29DBB7ED27}"/>
              </a:ext>
            </a:extLst>
          </p:cNvPr>
          <p:cNvPicPr>
            <a:picLocks noChangeAspect="1"/>
          </p:cNvPicPr>
          <p:nvPr/>
        </p:nvPicPr>
        <p:blipFill rotWithShape="1">
          <a:blip r:embed="rId11">
            <a:extLst>
              <a:ext uri="{28A0092B-C50C-407E-A947-70E740481C1C}">
                <a14:useLocalDpi xmlns:a14="http://schemas.microsoft.com/office/drawing/2010/main" val="0"/>
              </a:ext>
            </a:extLst>
          </a:blip>
          <a:srcRect b="29027"/>
          <a:stretch/>
        </p:blipFill>
        <p:spPr>
          <a:xfrm>
            <a:off x="11475243" y="14259131"/>
            <a:ext cx="9694886" cy="5311681"/>
          </a:xfrm>
          <a:prstGeom prst="rect">
            <a:avLst/>
          </a:prstGeom>
        </p:spPr>
      </p:pic>
      <p:pic>
        <p:nvPicPr>
          <p:cNvPr id="60" name="Picture 59" descr="A graph of a chart&#10;&#10;Description automatically generated with medium confidence">
            <a:extLst>
              <a:ext uri="{FF2B5EF4-FFF2-40B4-BE49-F238E27FC236}">
                <a16:creationId xmlns:a16="http://schemas.microsoft.com/office/drawing/2014/main" id="{5A2CC7BA-3A66-325C-7689-CFEA4350064E}"/>
              </a:ext>
            </a:extLst>
          </p:cNvPr>
          <p:cNvPicPr>
            <a:picLocks noChangeAspect="1"/>
          </p:cNvPicPr>
          <p:nvPr/>
        </p:nvPicPr>
        <p:blipFill rotWithShape="1">
          <a:blip r:embed="rId12">
            <a:extLst>
              <a:ext uri="{28A0092B-C50C-407E-A947-70E740481C1C}">
                <a14:useLocalDpi xmlns:a14="http://schemas.microsoft.com/office/drawing/2010/main" val="0"/>
              </a:ext>
            </a:extLst>
          </a:blip>
          <a:srcRect b="29027"/>
          <a:stretch/>
        </p:blipFill>
        <p:spPr>
          <a:xfrm>
            <a:off x="11475243" y="19653747"/>
            <a:ext cx="9694886" cy="5311681"/>
          </a:xfrm>
          <a:prstGeom prst="rect">
            <a:avLst/>
          </a:prstGeom>
        </p:spPr>
      </p:pic>
      <p:pic>
        <p:nvPicPr>
          <p:cNvPr id="62" name="Picture 61" descr="A graph of a chart&#10;&#10;Description automatically generated">
            <a:extLst>
              <a:ext uri="{FF2B5EF4-FFF2-40B4-BE49-F238E27FC236}">
                <a16:creationId xmlns:a16="http://schemas.microsoft.com/office/drawing/2014/main" id="{47F47954-0811-B7B9-5AF3-85E7FBCA2C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475243" y="25048363"/>
            <a:ext cx="9694886" cy="7484033"/>
          </a:xfrm>
          <a:prstGeom prst="rect">
            <a:avLst/>
          </a:prstGeom>
        </p:spPr>
      </p:pic>
      <p:pic>
        <p:nvPicPr>
          <p:cNvPr id="1024" name="Picture 1023" descr="A graph with a number of rectangular objects&#10;&#10;Description automatically generated with medium confidence">
            <a:extLst>
              <a:ext uri="{FF2B5EF4-FFF2-40B4-BE49-F238E27FC236}">
                <a16:creationId xmlns:a16="http://schemas.microsoft.com/office/drawing/2014/main" id="{B2252CDB-93CC-2834-EBA6-B845E8CCA1C8}"/>
              </a:ext>
            </a:extLst>
          </p:cNvPr>
          <p:cNvPicPr>
            <a:picLocks noChangeAspect="1"/>
          </p:cNvPicPr>
          <p:nvPr/>
        </p:nvPicPr>
        <p:blipFill rotWithShape="1">
          <a:blip r:embed="rId14">
            <a:extLst>
              <a:ext uri="{28A0092B-C50C-407E-A947-70E740481C1C}">
                <a14:useLocalDpi xmlns:a14="http://schemas.microsoft.com/office/drawing/2010/main" val="0"/>
              </a:ext>
            </a:extLst>
          </a:blip>
          <a:srcRect b="28291"/>
          <a:stretch/>
        </p:blipFill>
        <p:spPr>
          <a:xfrm>
            <a:off x="22769739" y="8954160"/>
            <a:ext cx="9636275" cy="5285570"/>
          </a:xfrm>
          <a:prstGeom prst="rect">
            <a:avLst/>
          </a:prstGeom>
        </p:spPr>
      </p:pic>
      <p:pic>
        <p:nvPicPr>
          <p:cNvPr id="1027" name="Picture 1026" descr="A graph with a number of rectangular objects&#10;&#10;Description automatically generated with medium confidence">
            <a:extLst>
              <a:ext uri="{FF2B5EF4-FFF2-40B4-BE49-F238E27FC236}">
                <a16:creationId xmlns:a16="http://schemas.microsoft.com/office/drawing/2014/main" id="{A1A24EC5-B866-1A28-04DC-3B83ECB0F4CD}"/>
              </a:ext>
            </a:extLst>
          </p:cNvPr>
          <p:cNvPicPr>
            <a:picLocks noChangeAspect="1"/>
          </p:cNvPicPr>
          <p:nvPr/>
        </p:nvPicPr>
        <p:blipFill rotWithShape="1">
          <a:blip r:embed="rId15">
            <a:extLst>
              <a:ext uri="{28A0092B-C50C-407E-A947-70E740481C1C}">
                <a14:useLocalDpi xmlns:a14="http://schemas.microsoft.com/office/drawing/2010/main" val="0"/>
              </a:ext>
            </a:extLst>
          </a:blip>
          <a:srcRect b="28595"/>
          <a:stretch/>
        </p:blipFill>
        <p:spPr>
          <a:xfrm>
            <a:off x="22769740" y="14327843"/>
            <a:ext cx="9636276" cy="5311680"/>
          </a:xfrm>
          <a:prstGeom prst="rect">
            <a:avLst/>
          </a:prstGeom>
        </p:spPr>
      </p:pic>
      <p:pic>
        <p:nvPicPr>
          <p:cNvPr id="1029" name="Picture 1028" descr="A graph of a number of rectangular objects&#10;&#10;Description automatically generated">
            <a:extLst>
              <a:ext uri="{FF2B5EF4-FFF2-40B4-BE49-F238E27FC236}">
                <a16:creationId xmlns:a16="http://schemas.microsoft.com/office/drawing/2014/main" id="{0525C79B-80EB-7941-43F2-AF1225382B6C}"/>
              </a:ext>
            </a:extLst>
          </p:cNvPr>
          <p:cNvPicPr>
            <a:picLocks noChangeAspect="1"/>
          </p:cNvPicPr>
          <p:nvPr/>
        </p:nvPicPr>
        <p:blipFill rotWithShape="1">
          <a:blip r:embed="rId16">
            <a:extLst>
              <a:ext uri="{28A0092B-C50C-407E-A947-70E740481C1C}">
                <a14:useLocalDpi xmlns:a14="http://schemas.microsoft.com/office/drawing/2010/main" val="0"/>
              </a:ext>
            </a:extLst>
          </a:blip>
          <a:srcRect b="28595"/>
          <a:stretch/>
        </p:blipFill>
        <p:spPr>
          <a:xfrm>
            <a:off x="22782440" y="19773384"/>
            <a:ext cx="9636275" cy="5311680"/>
          </a:xfrm>
          <a:prstGeom prst="rect">
            <a:avLst/>
          </a:prstGeom>
        </p:spPr>
      </p:pic>
      <p:pic>
        <p:nvPicPr>
          <p:cNvPr id="7" name="Picture 6">
            <a:extLst>
              <a:ext uri="{FF2B5EF4-FFF2-40B4-BE49-F238E27FC236}">
                <a16:creationId xmlns:a16="http://schemas.microsoft.com/office/drawing/2014/main" id="{DB9D363D-DD25-0438-264F-6961CDFFF513}"/>
              </a:ext>
            </a:extLst>
          </p:cNvPr>
          <p:cNvPicPr>
            <a:picLocks noChangeAspect="1"/>
          </p:cNvPicPr>
          <p:nvPr/>
        </p:nvPicPr>
        <p:blipFill>
          <a:blip r:embed="rId17"/>
          <a:stretch>
            <a:fillRect/>
          </a:stretch>
        </p:blipFill>
        <p:spPr>
          <a:xfrm>
            <a:off x="34823400" y="30626574"/>
            <a:ext cx="2133600" cy="2133600"/>
          </a:xfrm>
          <a:prstGeom prst="rect">
            <a:avLst/>
          </a:prstGeom>
        </p:spPr>
      </p:pic>
      <p:sp>
        <p:nvSpPr>
          <p:cNvPr id="8" name="Rectangle 167">
            <a:extLst>
              <a:ext uri="{FF2B5EF4-FFF2-40B4-BE49-F238E27FC236}">
                <a16:creationId xmlns:a16="http://schemas.microsoft.com/office/drawing/2014/main" id="{275F86E4-654E-3BAF-48D0-E8D04373E73D}"/>
              </a:ext>
            </a:extLst>
          </p:cNvPr>
          <p:cNvSpPr>
            <a:spLocks noChangeArrowheads="1"/>
          </p:cNvSpPr>
          <p:nvPr/>
        </p:nvSpPr>
        <p:spPr bwMode="auto">
          <a:xfrm>
            <a:off x="33083830" y="6416550"/>
            <a:ext cx="10175324" cy="914400"/>
          </a:xfrm>
          <a:prstGeom prst="roundRect">
            <a:avLst/>
          </a:prstGeom>
          <a:solidFill>
            <a:srgbClr val="C00000"/>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Major</a:t>
            </a:r>
          </a:p>
        </p:txBody>
      </p:sp>
      <p:sp>
        <p:nvSpPr>
          <p:cNvPr id="9" name="Rectangle 167">
            <a:extLst>
              <a:ext uri="{FF2B5EF4-FFF2-40B4-BE49-F238E27FC236}">
                <a16:creationId xmlns:a16="http://schemas.microsoft.com/office/drawing/2014/main" id="{0D8C4294-E287-7DEF-D514-9BD3A6D29309}"/>
              </a:ext>
            </a:extLst>
          </p:cNvPr>
          <p:cNvSpPr>
            <a:spLocks noChangeArrowheads="1"/>
          </p:cNvSpPr>
          <p:nvPr/>
        </p:nvSpPr>
        <p:spPr bwMode="auto">
          <a:xfrm>
            <a:off x="33248729" y="13072420"/>
            <a:ext cx="10058400" cy="914400"/>
          </a:xfrm>
          <a:prstGeom prst="roundRect">
            <a:avLst/>
          </a:prstGeom>
          <a:solidFill>
            <a:schemeClr val="accent4">
              <a:lumMod val="75000"/>
            </a:schemeClr>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Ethnicity/Race</a:t>
            </a:r>
          </a:p>
        </p:txBody>
      </p:sp>
      <p:sp>
        <p:nvSpPr>
          <p:cNvPr id="10" name="TextBox 9">
            <a:extLst>
              <a:ext uri="{FF2B5EF4-FFF2-40B4-BE49-F238E27FC236}">
                <a16:creationId xmlns:a16="http://schemas.microsoft.com/office/drawing/2014/main" id="{FD901A32-237D-0017-5B93-B14BF96C262D}"/>
              </a:ext>
            </a:extLst>
          </p:cNvPr>
          <p:cNvSpPr txBox="1"/>
          <p:nvPr/>
        </p:nvSpPr>
        <p:spPr>
          <a:xfrm>
            <a:off x="33172400" y="3791803"/>
            <a:ext cx="9928694" cy="2246769"/>
          </a:xfrm>
          <a:prstGeom prst="rect">
            <a:avLst/>
          </a:prstGeom>
          <a:noFill/>
        </p:spPr>
        <p:txBody>
          <a:bodyPr wrap="square" rtlCol="0">
            <a:spAutoFit/>
          </a:bodyPr>
          <a:lstStyle/>
          <a:p>
            <a:pPr algn="l"/>
            <a:r>
              <a:rPr lang="en-US" sz="28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results of all the ANOVA models run were all statistically significant. This means that there are statistical differences between Major, Ethnicity, and the response variables tested (percent Praxis passed, Danielson scores Dispositions ratings, and GPA). </a:t>
            </a:r>
          </a:p>
        </p:txBody>
      </p:sp>
      <p:sp>
        <p:nvSpPr>
          <p:cNvPr id="11" name="Rectangle 167">
            <a:extLst>
              <a:ext uri="{FF2B5EF4-FFF2-40B4-BE49-F238E27FC236}">
                <a16:creationId xmlns:a16="http://schemas.microsoft.com/office/drawing/2014/main" id="{BF52D9F6-0406-8BFF-2429-D8B29F0F7544}"/>
              </a:ext>
            </a:extLst>
          </p:cNvPr>
          <p:cNvSpPr>
            <a:spLocks noChangeArrowheads="1"/>
          </p:cNvSpPr>
          <p:nvPr/>
        </p:nvSpPr>
        <p:spPr bwMode="auto">
          <a:xfrm>
            <a:off x="500780" y="16650804"/>
            <a:ext cx="10058400" cy="914400"/>
          </a:xfrm>
          <a:prstGeom prst="roundRect">
            <a:avLst/>
          </a:prstGeom>
          <a:solidFill>
            <a:srgbClr val="0070C0"/>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Definitions</a:t>
            </a:r>
          </a:p>
        </p:txBody>
      </p:sp>
      <p:sp>
        <p:nvSpPr>
          <p:cNvPr id="12" name="TextBox 11">
            <a:extLst>
              <a:ext uri="{FF2B5EF4-FFF2-40B4-BE49-F238E27FC236}">
                <a16:creationId xmlns:a16="http://schemas.microsoft.com/office/drawing/2014/main" id="{C33D8D99-2B93-9B6D-04FD-890C5DC57CF5}"/>
              </a:ext>
            </a:extLst>
          </p:cNvPr>
          <p:cNvSpPr txBox="1"/>
          <p:nvPr/>
        </p:nvSpPr>
        <p:spPr>
          <a:xfrm>
            <a:off x="542769" y="17756586"/>
            <a:ext cx="9636275" cy="2800767"/>
          </a:xfrm>
          <a:prstGeom prst="rect">
            <a:avLst/>
          </a:prstGeom>
          <a:noFill/>
        </p:spPr>
        <p:txBody>
          <a:bodyPr wrap="square" rtlCol="0">
            <a:spAutoFit/>
          </a:bodyPr>
          <a:lstStyle/>
          <a:p>
            <a:pPr marL="342900" indent="-342900" algn="l">
              <a:buFont typeface="Arial" panose="020B0604020202020204" pitchFamily="34" charset="0"/>
              <a:buChar char="•"/>
            </a:pPr>
            <a:r>
              <a:rPr lang="en-US" sz="2200" dirty="0">
                <a:solidFill>
                  <a:schemeClr val="tx1"/>
                </a:solidFill>
                <a:latin typeface="Open Sans" panose="020B0606030504020204" pitchFamily="34" charset="0"/>
                <a:ea typeface="Open Sans" panose="020B0606030504020204" pitchFamily="34" charset="0"/>
                <a:cs typeface="Open Sans" panose="020B0606030504020204" pitchFamily="34" charset="0"/>
              </a:rPr>
              <a:t>(%) Praxis Passed: </a:t>
            </a:r>
            <a: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 standardized test required for all perspective teachers. We report the percentage of all tests passed.</a:t>
            </a:r>
          </a:p>
          <a:p>
            <a:pPr marL="342900" indent="-342900" algn="l">
              <a:buFont typeface="Arial" panose="020B0604020202020204" pitchFamily="34" charset="0"/>
              <a:buChar char="•"/>
            </a:pPr>
            <a:r>
              <a:rPr lang="en-US" sz="2200" dirty="0">
                <a:solidFill>
                  <a:schemeClr val="tx1"/>
                </a:solidFill>
                <a:latin typeface="Open Sans" panose="020B0606030504020204" pitchFamily="34" charset="0"/>
                <a:ea typeface="Open Sans" panose="020B0606030504020204" pitchFamily="34" charset="0"/>
                <a:cs typeface="Open Sans" panose="020B0606030504020204" pitchFamily="34" charset="0"/>
              </a:rPr>
              <a:t>Average Danielson Rating:</a:t>
            </a:r>
            <a: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 evaluation given to teachers on a scale of 1 to 3. We report the average rating for all categories. </a:t>
            </a:r>
          </a:p>
          <a:p>
            <a:pPr marL="342900" indent="-342900" algn="l">
              <a:buFont typeface="Arial" panose="020B0604020202020204" pitchFamily="34" charset="0"/>
              <a:buChar char="•"/>
            </a:pPr>
            <a:r>
              <a:rPr lang="en-US" sz="2200" dirty="0">
                <a:solidFill>
                  <a:schemeClr val="tx1"/>
                </a:solidFill>
                <a:latin typeface="Open Sans" panose="020B0606030504020204" pitchFamily="34" charset="0"/>
                <a:ea typeface="Open Sans" panose="020B0606030504020204" pitchFamily="34" charset="0"/>
                <a:cs typeface="Open Sans" panose="020B0606030504020204" pitchFamily="34" charset="0"/>
              </a:rPr>
              <a:t>Average Disposition Rating:</a:t>
            </a:r>
            <a: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An evaluation given to teachers on a scale of 0 to 4. We report the average rating for all categories. </a:t>
            </a:r>
            <a:endParaRPr lang="en-US" sz="2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 typeface="Arial" panose="020B0604020202020204" pitchFamily="34" charset="0"/>
              <a:buChar char="•"/>
            </a:pPr>
            <a:r>
              <a:rPr lang="en-US" sz="2200" dirty="0">
                <a:solidFill>
                  <a:schemeClr val="tx1"/>
                </a:solidFill>
                <a:latin typeface="Open Sans" panose="020B0606030504020204" pitchFamily="34" charset="0"/>
                <a:ea typeface="Open Sans" panose="020B0606030504020204" pitchFamily="34" charset="0"/>
                <a:cs typeface="Open Sans" panose="020B0606030504020204" pitchFamily="34" charset="0"/>
              </a:rPr>
              <a:t>Average GPA: </a:t>
            </a:r>
            <a: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t>Grade point average, on a scale of 0 to 4, reported for all categories. </a:t>
            </a:r>
            <a:endParaRPr lang="en-US" sz="2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67">
            <a:extLst>
              <a:ext uri="{FF2B5EF4-FFF2-40B4-BE49-F238E27FC236}">
                <a16:creationId xmlns:a16="http://schemas.microsoft.com/office/drawing/2014/main" id="{A6D681B5-D631-22B0-5B08-47C0D0DD308C}"/>
              </a:ext>
            </a:extLst>
          </p:cNvPr>
          <p:cNvSpPr>
            <a:spLocks noChangeArrowheads="1"/>
          </p:cNvSpPr>
          <p:nvPr/>
        </p:nvSpPr>
        <p:spPr bwMode="auto">
          <a:xfrm>
            <a:off x="22036847" y="2591253"/>
            <a:ext cx="10813303" cy="978013"/>
          </a:xfrm>
          <a:prstGeom prst="roundRect">
            <a:avLst/>
          </a:prstGeom>
          <a:solidFill>
            <a:schemeClr val="accent4">
              <a:lumMod val="75000"/>
            </a:schemeClr>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Race/Ethnicity </a:t>
            </a:r>
          </a:p>
        </p:txBody>
      </p:sp>
      <p:sp>
        <p:nvSpPr>
          <p:cNvPr id="1033" name="Rectangle 1032">
            <a:extLst>
              <a:ext uri="{FF2B5EF4-FFF2-40B4-BE49-F238E27FC236}">
                <a16:creationId xmlns:a16="http://schemas.microsoft.com/office/drawing/2014/main" id="{9F1E9A4F-591A-E98F-6FC1-BB8C67D077EE}"/>
              </a:ext>
            </a:extLst>
          </p:cNvPr>
          <p:cNvSpPr/>
          <p:nvPr/>
        </p:nvSpPr>
        <p:spPr bwMode="auto">
          <a:xfrm>
            <a:off x="22382645" y="5726199"/>
            <a:ext cx="3178810" cy="2624187"/>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bodyPr>
          <a:lstStyle/>
          <a:p>
            <a:pPr marL="0" marR="0" indent="0" algn="ctr" defTabSz="3762375" rtl="0" eaLnBrk="1" fontAlgn="base" latinLnBrk="0" hangingPunct="1">
              <a:lnSpc>
                <a:spcPct val="100000"/>
              </a:lnSpc>
              <a:spcBef>
                <a:spcPct val="0"/>
              </a:spcBef>
              <a:spcAft>
                <a:spcPct val="0"/>
              </a:spcAft>
              <a:buClrTx/>
              <a:buSzTx/>
              <a:buFontTx/>
              <a:buNone/>
              <a:tabLst/>
            </a:pPr>
            <a:endParaRPr kumimoji="0" lang="en-US" sz="4300" b="1" i="0" u="none" strike="noStrike" cap="none" normalizeH="0" baseline="0" dirty="0">
              <a:ln>
                <a:noFill/>
              </a:ln>
              <a:solidFill>
                <a:srgbClr val="FF9900"/>
              </a:solidFill>
              <a:effectLst/>
              <a:latin typeface="Arial"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erceptualpewter|08-2022"/>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9102</TotalTime>
  <Words>862</Words>
  <Application>Microsoft Office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Open Sans</vt:lpstr>
      <vt:lpstr>Wingdings</vt:lpstr>
      <vt:lpstr>Nunito</vt:lpstr>
      <vt:lpstr>Segoe UI Variable Text Semibold</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Russell, Luke</cp:lastModifiedBy>
  <cp:revision>142</cp:revision>
  <dcterms:modified xsi:type="dcterms:W3CDTF">2023-12-05T03:07:56Z</dcterms:modified>
  <cp:category>science research poster</cp:category>
</cp:coreProperties>
</file>